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ba7646767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da73e04b04e3a"/>
  </p:sldMasterIdLst>
  <p:sldIdLst>
    <p:sldId xmlns:r="http://schemas.openxmlformats.org/officeDocument/2006/relationships" id="256" r:id="Ra95e07fa6d6c4ecf"/>
    <p:sldId xmlns:r="http://schemas.openxmlformats.org/officeDocument/2006/relationships" id="257" r:id="Ra498ed71fd474d76"/>
    <p:sldId xmlns:r="http://schemas.openxmlformats.org/officeDocument/2006/relationships" id="258" r:id="R50f9d81df27b4baf"/>
    <p:sldId xmlns:r="http://schemas.openxmlformats.org/officeDocument/2006/relationships" id="259" r:id="R611dd96f073b4d89"/>
    <p:sldId xmlns:r="http://schemas.openxmlformats.org/officeDocument/2006/relationships" id="260" r:id="R2091acea2a564fb3"/>
    <p:sldId xmlns:r="http://schemas.openxmlformats.org/officeDocument/2006/relationships" id="261" r:id="R8dbf5d8379044d2a"/>
    <p:sldId xmlns:r="http://schemas.openxmlformats.org/officeDocument/2006/relationships" id="262" r:id="Racad73fe7fc3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da73e04b04e3a" /><Relationship Type="http://schemas.openxmlformats.org/officeDocument/2006/relationships/slide" Target="/ppt/slides/slide1.xml" Id="Ra95e07fa6d6c4ecf" /><Relationship Type="http://schemas.openxmlformats.org/officeDocument/2006/relationships/slide" Target="/ppt/slides/slide2.xml" Id="Ra498ed71fd474d76" /><Relationship Type="http://schemas.openxmlformats.org/officeDocument/2006/relationships/slide" Target="/ppt/slides/slide3.xml" Id="R50f9d81df27b4baf" /><Relationship Type="http://schemas.openxmlformats.org/officeDocument/2006/relationships/slide" Target="/ppt/slides/slide4.xml" Id="R611dd96f073b4d89" /><Relationship Type="http://schemas.openxmlformats.org/officeDocument/2006/relationships/slide" Target="/ppt/slides/slide5.xml" Id="R2091acea2a564fb3" /><Relationship Type="http://schemas.openxmlformats.org/officeDocument/2006/relationships/slide" Target="/ppt/slides/slide6.xml" Id="R8dbf5d8379044d2a" /><Relationship Type="http://schemas.openxmlformats.org/officeDocument/2006/relationships/slide" Target="/ppt/slides/slide7.xml" Id="Racad73fe7fc3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1633364964e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f52ab19494f59" /><Relationship Type="http://schemas.openxmlformats.org/officeDocument/2006/relationships/theme" Target="/ppt/slideMasters/theme/theme1.xml" Id="R39134694a62f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f52ab1949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05371aadf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2f70aa426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533f6b33a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11d7dd9f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193a7d393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20e546777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ee1ce94b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623 011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6 047 949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86 381 409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104 519 361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KRÆMER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H0603, Nordheimvegen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9013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TROMSØ AS</a:t>
            </a:r>
          </a:p>
        </p:txBody>
      </p:sp>
    </p:spTree>
  </p:cSld>
  <p:clrMapOvr>
    <a:masterClrMapping xmlns:a="http://schemas.openxmlformats.org/drawingml/2006/main"/>
  </p:clrMapOvr>
</p:sld>
</file>