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7cad312c8e4c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b33cc960894a56"/>
  </p:sldMasterIdLst>
  <p:sldIdLst>
    <p:sldId xmlns:r="http://schemas.openxmlformats.org/officeDocument/2006/relationships" id="256" r:id="Re2d623623cda4ee6"/>
    <p:sldId xmlns:r="http://schemas.openxmlformats.org/officeDocument/2006/relationships" id="257" r:id="R6d77fb6e59bb439b"/>
    <p:sldId xmlns:r="http://schemas.openxmlformats.org/officeDocument/2006/relationships" id="258" r:id="R20256a55fca140e5"/>
    <p:sldId xmlns:r="http://schemas.openxmlformats.org/officeDocument/2006/relationships" id="259" r:id="R0c558bfb5fa14f67"/>
    <p:sldId xmlns:r="http://schemas.openxmlformats.org/officeDocument/2006/relationships" id="260" r:id="R9416128d6ddf4f78"/>
    <p:sldId xmlns:r="http://schemas.openxmlformats.org/officeDocument/2006/relationships" id="261" r:id="R3fc5acba8cd642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b33cc960894a56" /><Relationship Type="http://schemas.openxmlformats.org/officeDocument/2006/relationships/slide" Target="/ppt/slides/slide1.xml" Id="Re2d623623cda4ee6" /><Relationship Type="http://schemas.openxmlformats.org/officeDocument/2006/relationships/slide" Target="/ppt/slides/slide2.xml" Id="R6d77fb6e59bb439b" /><Relationship Type="http://schemas.openxmlformats.org/officeDocument/2006/relationships/slide" Target="/ppt/slides/slide3.xml" Id="R20256a55fca140e5" /><Relationship Type="http://schemas.openxmlformats.org/officeDocument/2006/relationships/slide" Target="/ppt/slides/slide4.xml" Id="R0c558bfb5fa14f67" /><Relationship Type="http://schemas.openxmlformats.org/officeDocument/2006/relationships/slide" Target="/ppt/slides/slide5.xml" Id="R9416128d6ddf4f78" /><Relationship Type="http://schemas.openxmlformats.org/officeDocument/2006/relationships/slide" Target="/ppt/slides/slide6.xml" Id="R3fc5acba8cd642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3c9557c90748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e1de742f54518" /><Relationship Type="http://schemas.openxmlformats.org/officeDocument/2006/relationships/theme" Target="/ppt/slideMasters/theme/theme1.xml" Id="Rd4dac6a5475740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9e1de742f545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57ba5f8f546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96d47b61145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219faba3446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0059fdd0d4d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c68fa46e04d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67a8e9d0a4e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JOTUNFJELL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89 55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914 723 485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PARTNERS AS</a:t>
            </a:r>
          </a:p>
        </p:txBody>
      </p:sp>
    </p:spTree>
  </p:cSld>
  <p:clrMapOvr>
    <a:masterClrMapping xmlns:a="http://schemas.openxmlformats.org/drawingml/2006/main"/>
  </p:clrMapOvr>
</p:sld>
</file>