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1f6f06c64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cec423d6a4f78"/>
  </p:sldMasterIdLst>
  <p:sldIdLst>
    <p:sldId xmlns:r="http://schemas.openxmlformats.org/officeDocument/2006/relationships" id="256" r:id="Ra3cfd8b3c1f448df"/>
    <p:sldId xmlns:r="http://schemas.openxmlformats.org/officeDocument/2006/relationships" id="257" r:id="Reda3022576ff4e17"/>
    <p:sldId xmlns:r="http://schemas.openxmlformats.org/officeDocument/2006/relationships" id="258" r:id="R4e4649ec4dd44ce7"/>
    <p:sldId xmlns:r="http://schemas.openxmlformats.org/officeDocument/2006/relationships" id="259" r:id="Rcdea3ab98c464293"/>
    <p:sldId xmlns:r="http://schemas.openxmlformats.org/officeDocument/2006/relationships" id="260" r:id="R5fa94b58343e408a"/>
    <p:sldId xmlns:r="http://schemas.openxmlformats.org/officeDocument/2006/relationships" id="261" r:id="R12b9760700144161"/>
    <p:sldId xmlns:r="http://schemas.openxmlformats.org/officeDocument/2006/relationships" id="262" r:id="Rf16857bd81c6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cec423d6a4f78" /><Relationship Type="http://schemas.openxmlformats.org/officeDocument/2006/relationships/slide" Target="/ppt/slides/slide1.xml" Id="Ra3cfd8b3c1f448df" /><Relationship Type="http://schemas.openxmlformats.org/officeDocument/2006/relationships/slide" Target="/ppt/slides/slide2.xml" Id="Reda3022576ff4e17" /><Relationship Type="http://schemas.openxmlformats.org/officeDocument/2006/relationships/slide" Target="/ppt/slides/slide3.xml" Id="R4e4649ec4dd44ce7" /><Relationship Type="http://schemas.openxmlformats.org/officeDocument/2006/relationships/slide" Target="/ppt/slides/slide4.xml" Id="Rcdea3ab98c464293" /><Relationship Type="http://schemas.openxmlformats.org/officeDocument/2006/relationships/slide" Target="/ppt/slides/slide5.xml" Id="R5fa94b58343e408a" /><Relationship Type="http://schemas.openxmlformats.org/officeDocument/2006/relationships/slide" Target="/ppt/slides/slide6.xml" Id="R12b9760700144161" /><Relationship Type="http://schemas.openxmlformats.org/officeDocument/2006/relationships/slide" Target="/ppt/slides/slide7.xml" Id="Rf16857bd81c6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66708d52a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e4a8a7aa7456f" /><Relationship Type="http://schemas.openxmlformats.org/officeDocument/2006/relationships/theme" Target="/ppt/slideMasters/theme/theme1.xml" Id="R004979993311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e4a8a7aa7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0ba79e858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1ae4431b8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85f725f4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1845518fc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6f55b7455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0ef738a9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96defca3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JOTUNFJELL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105 591 000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863 231 000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1 029 871 000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NORDENCIA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89 55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914 723 485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JOTUNFJELL PARTNERS AS</a:t>
            </a:r>
          </a:p>
        </p:txBody>
      </p:sp>
    </p:spTree>
  </p:cSld>
  <p:clrMapOvr>
    <a:masterClrMapping xmlns:a="http://schemas.openxmlformats.org/drawingml/2006/main"/>
  </p:clrMapOvr>
</p:sld>
</file>