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fd1bec1cd45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2a52928f54038"/>
  </p:sldMasterIdLst>
  <p:sldIdLst>
    <p:sldId xmlns:r="http://schemas.openxmlformats.org/officeDocument/2006/relationships" id="256" r:id="R3cee83a98d744415"/>
    <p:sldId xmlns:r="http://schemas.openxmlformats.org/officeDocument/2006/relationships" id="257" r:id="Re9f894fb80554447"/>
    <p:sldId xmlns:r="http://schemas.openxmlformats.org/officeDocument/2006/relationships" id="258" r:id="R16a520fdc2ed40ec"/>
    <p:sldId xmlns:r="http://schemas.openxmlformats.org/officeDocument/2006/relationships" id="259" r:id="R49b2c2abdfd14283"/>
    <p:sldId xmlns:r="http://schemas.openxmlformats.org/officeDocument/2006/relationships" id="260" r:id="R8cfd10abe5404785"/>
    <p:sldId xmlns:r="http://schemas.openxmlformats.org/officeDocument/2006/relationships" id="261" r:id="R801c1e39dfb24f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2a52928f54038" /><Relationship Type="http://schemas.openxmlformats.org/officeDocument/2006/relationships/slide" Target="/ppt/slides/slide1.xml" Id="R3cee83a98d744415" /><Relationship Type="http://schemas.openxmlformats.org/officeDocument/2006/relationships/slide" Target="/ppt/slides/slide2.xml" Id="Re9f894fb80554447" /><Relationship Type="http://schemas.openxmlformats.org/officeDocument/2006/relationships/slide" Target="/ppt/slides/slide3.xml" Id="R16a520fdc2ed40ec" /><Relationship Type="http://schemas.openxmlformats.org/officeDocument/2006/relationships/slide" Target="/ppt/slides/slide4.xml" Id="R49b2c2abdfd14283" /><Relationship Type="http://schemas.openxmlformats.org/officeDocument/2006/relationships/slide" Target="/ppt/slides/slide5.xml" Id="R8cfd10abe5404785" /><Relationship Type="http://schemas.openxmlformats.org/officeDocument/2006/relationships/slide" Target="/ppt/slides/slide6.xml" Id="R801c1e39dfb24f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7b1a67b4d4d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e1d09404340ed" /><Relationship Type="http://schemas.openxmlformats.org/officeDocument/2006/relationships/theme" Target="/ppt/slideMasters/theme/theme1.xml" Id="R217a59ba0a6a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e1d094043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951d2bd06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a4d4afa60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3751fe9e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b6f0e2b9b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d8812179d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73b0a9eab40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INNOVATION JBA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INNOVATION JBA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INNOVATION JBA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INNOVATION JBA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INNOVATION JBA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INNOVATION JBA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INNOVATION JBA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Korsvik alle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post@innovation-as.no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www.innovation-as.no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914 726 751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INNOVATION JBA AS</a:t>
            </a:r>
          </a:p>
        </p:txBody>
      </p:sp>
    </p:spTree>
  </p:cSld>
  <p:clrMapOvr>
    <a:masterClrMapping xmlns:a="http://schemas.openxmlformats.org/drawingml/2006/main"/>
  </p:clrMapOvr>
</p:sld>
</file>