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217c3de7745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4f4b34b6949b6"/>
  </p:sldMasterIdLst>
  <p:sldIdLst>
    <p:sldId xmlns:r="http://schemas.openxmlformats.org/officeDocument/2006/relationships" id="256" r:id="Ref7f015ec1cd4c60"/>
    <p:sldId xmlns:r="http://schemas.openxmlformats.org/officeDocument/2006/relationships" id="257" r:id="R1155765649bf4e51"/>
    <p:sldId xmlns:r="http://schemas.openxmlformats.org/officeDocument/2006/relationships" id="258" r:id="Rd7f4801030394706"/>
    <p:sldId xmlns:r="http://schemas.openxmlformats.org/officeDocument/2006/relationships" id="259" r:id="R6ed4129f5b2f4f49"/>
    <p:sldId xmlns:r="http://schemas.openxmlformats.org/officeDocument/2006/relationships" id="260" r:id="Rb1fe2260de764e40"/>
    <p:sldId xmlns:r="http://schemas.openxmlformats.org/officeDocument/2006/relationships" id="261" r:id="Ra22ec722d7c346e2"/>
    <p:sldId xmlns:r="http://schemas.openxmlformats.org/officeDocument/2006/relationships" id="262" r:id="R626e7ef88583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4f4b34b6949b6" /><Relationship Type="http://schemas.openxmlformats.org/officeDocument/2006/relationships/slide" Target="/ppt/slides/slide1.xml" Id="Ref7f015ec1cd4c60" /><Relationship Type="http://schemas.openxmlformats.org/officeDocument/2006/relationships/slide" Target="/ppt/slides/slide2.xml" Id="R1155765649bf4e51" /><Relationship Type="http://schemas.openxmlformats.org/officeDocument/2006/relationships/slide" Target="/ppt/slides/slide3.xml" Id="Rd7f4801030394706" /><Relationship Type="http://schemas.openxmlformats.org/officeDocument/2006/relationships/slide" Target="/ppt/slides/slide4.xml" Id="R6ed4129f5b2f4f49" /><Relationship Type="http://schemas.openxmlformats.org/officeDocument/2006/relationships/slide" Target="/ppt/slides/slide5.xml" Id="Rb1fe2260de764e40" /><Relationship Type="http://schemas.openxmlformats.org/officeDocument/2006/relationships/slide" Target="/ppt/slides/slide6.xml" Id="Ra22ec722d7c346e2" /><Relationship Type="http://schemas.openxmlformats.org/officeDocument/2006/relationships/slide" Target="/ppt/slides/slide7.xml" Id="R626e7ef88583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5aebade7f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e5ca16d6746cb" /><Relationship Type="http://schemas.openxmlformats.org/officeDocument/2006/relationships/theme" Target="/ppt/slideMasters/theme/theme1.xml" Id="Rb56ce7caaea646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e5ca16d67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f2490cc01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d38c8707047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3178a3ebd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69dd48d35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bf508e17e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97b5157b64c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6b437352d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SKJÆRVA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SKJÆRVA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SKJÆRVA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SKJÆRVA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SKJÆRVA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SKJÆRVA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5 063 350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541 688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33 930 401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43 868 142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SKJÆRVA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SKJÆRVAVEIEN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SKJÆRVA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 Oslo Eiendom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914 736 617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SKJÆRVA UTVIKLING AS</a:t>
            </a:r>
          </a:p>
        </p:txBody>
      </p:sp>
    </p:spTree>
  </p:cSld>
  <p:clrMapOvr>
    <a:masterClrMapping xmlns:a="http://schemas.openxmlformats.org/drawingml/2006/main"/>
  </p:clrMapOvr>
</p:sld>
</file>