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ebf154588d49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7def0a8e61494e"/>
  </p:sldMasterIdLst>
  <p:sldIdLst>
    <p:sldId xmlns:r="http://schemas.openxmlformats.org/officeDocument/2006/relationships" id="256" r:id="Rbf99555b9d9343cc"/>
    <p:sldId xmlns:r="http://schemas.openxmlformats.org/officeDocument/2006/relationships" id="257" r:id="R3e1af8bf18024c57"/>
    <p:sldId xmlns:r="http://schemas.openxmlformats.org/officeDocument/2006/relationships" id="258" r:id="R67287383b744451d"/>
    <p:sldId xmlns:r="http://schemas.openxmlformats.org/officeDocument/2006/relationships" id="259" r:id="Rf8f0b369c7bc41c8"/>
    <p:sldId xmlns:r="http://schemas.openxmlformats.org/officeDocument/2006/relationships" id="260" r:id="Ree3fbbe3a1484d3d"/>
    <p:sldId xmlns:r="http://schemas.openxmlformats.org/officeDocument/2006/relationships" id="261" r:id="R3a9519324d7f48a4"/>
    <p:sldId xmlns:r="http://schemas.openxmlformats.org/officeDocument/2006/relationships" id="262" r:id="Rc427b9eacf9a4c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7def0a8e61494e" /><Relationship Type="http://schemas.openxmlformats.org/officeDocument/2006/relationships/slide" Target="/ppt/slides/slide1.xml" Id="Rbf99555b9d9343cc" /><Relationship Type="http://schemas.openxmlformats.org/officeDocument/2006/relationships/slide" Target="/ppt/slides/slide2.xml" Id="R3e1af8bf18024c57" /><Relationship Type="http://schemas.openxmlformats.org/officeDocument/2006/relationships/slide" Target="/ppt/slides/slide3.xml" Id="R67287383b744451d" /><Relationship Type="http://schemas.openxmlformats.org/officeDocument/2006/relationships/slide" Target="/ppt/slides/slide4.xml" Id="Rf8f0b369c7bc41c8" /><Relationship Type="http://schemas.openxmlformats.org/officeDocument/2006/relationships/slide" Target="/ppt/slides/slide5.xml" Id="Ree3fbbe3a1484d3d" /><Relationship Type="http://schemas.openxmlformats.org/officeDocument/2006/relationships/slide" Target="/ppt/slides/slide6.xml" Id="R3a9519324d7f48a4" /><Relationship Type="http://schemas.openxmlformats.org/officeDocument/2006/relationships/slide" Target="/ppt/slides/slide7.xml" Id="Rc427b9eacf9a4c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cd805eb5dd4c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710ab7d2204f29" /><Relationship Type="http://schemas.openxmlformats.org/officeDocument/2006/relationships/theme" Target="/ppt/slideMasters/theme/theme1.xml" Id="R4606a8a50d264d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710ab7d2204f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4c513f20d94b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023d676e04f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1f9f0ba79a412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e485363db94d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a4792fc7c7492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9eaf8cbab4e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4fd367d4d47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HAUG OG RUUD VVS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 OG RUUD VVS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165 838 350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1 028 123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926 681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14 679 833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36 877 360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INSTALCO NORDIC AB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Industrigata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2619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914 737 613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HAUG OG RUUD VVS AS</a:t>
            </a:r>
          </a:p>
        </p:txBody>
      </p:sp>
    </p:spTree>
  </p:cSld>
  <p:clrMapOvr>
    <a:masterClrMapping xmlns:a="http://schemas.openxmlformats.org/drawingml/2006/main"/>
  </p:clrMapOvr>
</p:sld>
</file>