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0700b0a7af40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06ac25ad1c4cf8"/>
  </p:sldMasterIdLst>
  <p:sldIdLst>
    <p:sldId xmlns:r="http://schemas.openxmlformats.org/officeDocument/2006/relationships" id="256" r:id="R6f20a20fe63b477a"/>
    <p:sldId xmlns:r="http://schemas.openxmlformats.org/officeDocument/2006/relationships" id="257" r:id="Rd94d70685a074fd3"/>
    <p:sldId xmlns:r="http://schemas.openxmlformats.org/officeDocument/2006/relationships" id="258" r:id="R65fecc15c05e4a92"/>
    <p:sldId xmlns:r="http://schemas.openxmlformats.org/officeDocument/2006/relationships" id="259" r:id="Re87c6591920242fb"/>
    <p:sldId xmlns:r="http://schemas.openxmlformats.org/officeDocument/2006/relationships" id="260" r:id="R4f4aa75d5a554f6e"/>
    <p:sldId xmlns:r="http://schemas.openxmlformats.org/officeDocument/2006/relationships" id="261" r:id="R0b63383cab914b15"/>
    <p:sldId xmlns:r="http://schemas.openxmlformats.org/officeDocument/2006/relationships" id="262" r:id="R6e2ba25dd4cd4a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06ac25ad1c4cf8" /><Relationship Type="http://schemas.openxmlformats.org/officeDocument/2006/relationships/slide" Target="/ppt/slides/slide1.xml" Id="R6f20a20fe63b477a" /><Relationship Type="http://schemas.openxmlformats.org/officeDocument/2006/relationships/slide" Target="/ppt/slides/slide2.xml" Id="Rd94d70685a074fd3" /><Relationship Type="http://schemas.openxmlformats.org/officeDocument/2006/relationships/slide" Target="/ppt/slides/slide3.xml" Id="R65fecc15c05e4a92" /><Relationship Type="http://schemas.openxmlformats.org/officeDocument/2006/relationships/slide" Target="/ppt/slides/slide4.xml" Id="Re87c6591920242fb" /><Relationship Type="http://schemas.openxmlformats.org/officeDocument/2006/relationships/slide" Target="/ppt/slides/slide5.xml" Id="R4f4aa75d5a554f6e" /><Relationship Type="http://schemas.openxmlformats.org/officeDocument/2006/relationships/slide" Target="/ppt/slides/slide6.xml" Id="R0b63383cab914b15" /><Relationship Type="http://schemas.openxmlformats.org/officeDocument/2006/relationships/slide" Target="/ppt/slides/slide7.xml" Id="R6e2ba25dd4cd4a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86cc87d5984c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21c1628ab4ccc" /><Relationship Type="http://schemas.openxmlformats.org/officeDocument/2006/relationships/theme" Target="/ppt/slideMasters/theme/theme1.xml" Id="R77cefe19685c4e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a21c1628ab4c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b24363aa943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85cdab6d940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41019c84147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b98bfb17246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99388f87742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0c080862e48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2ec00a1ce49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MIKKELI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MIKKELI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MIKKELI UTVIKLING AS ble etablert [år] og holder til i Sparbu.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MIKKELI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MIKKELI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MIKKELI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1 144 183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1 377 770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MIKKELI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UNDERSAKER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MIKKELI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Tuvlivegen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7710 Sparbu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914 737 974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MIKKELI UTVIKLING AS</a:t>
            </a:r>
          </a:p>
        </p:txBody>
      </p:sp>
    </p:spTree>
  </p:cSld>
  <p:clrMapOvr>
    <a:masterClrMapping xmlns:a="http://schemas.openxmlformats.org/drawingml/2006/main"/>
  </p:clrMapOvr>
</p:sld>
</file>