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f27017e46543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670e928d984a28"/>
  </p:sldMasterIdLst>
  <p:sldIdLst>
    <p:sldId xmlns:r="http://schemas.openxmlformats.org/officeDocument/2006/relationships" id="256" r:id="Rf435ca6111204622"/>
    <p:sldId xmlns:r="http://schemas.openxmlformats.org/officeDocument/2006/relationships" id="257" r:id="Rfa96bd9997d24542"/>
    <p:sldId xmlns:r="http://schemas.openxmlformats.org/officeDocument/2006/relationships" id="258" r:id="R410588da5a4c40b5"/>
    <p:sldId xmlns:r="http://schemas.openxmlformats.org/officeDocument/2006/relationships" id="259" r:id="R9cf843aa3cdd428d"/>
    <p:sldId xmlns:r="http://schemas.openxmlformats.org/officeDocument/2006/relationships" id="260" r:id="Rf8287f7e1bf44149"/>
    <p:sldId xmlns:r="http://schemas.openxmlformats.org/officeDocument/2006/relationships" id="261" r:id="R8a154185ca6b4956"/>
    <p:sldId xmlns:r="http://schemas.openxmlformats.org/officeDocument/2006/relationships" id="262" r:id="Reae4973564ba47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670e928d984a28" /><Relationship Type="http://schemas.openxmlformats.org/officeDocument/2006/relationships/slide" Target="/ppt/slides/slide1.xml" Id="Rf435ca6111204622" /><Relationship Type="http://schemas.openxmlformats.org/officeDocument/2006/relationships/slide" Target="/ppt/slides/slide2.xml" Id="Rfa96bd9997d24542" /><Relationship Type="http://schemas.openxmlformats.org/officeDocument/2006/relationships/slide" Target="/ppt/slides/slide3.xml" Id="R410588da5a4c40b5" /><Relationship Type="http://schemas.openxmlformats.org/officeDocument/2006/relationships/slide" Target="/ppt/slides/slide4.xml" Id="R9cf843aa3cdd428d" /><Relationship Type="http://schemas.openxmlformats.org/officeDocument/2006/relationships/slide" Target="/ppt/slides/slide5.xml" Id="Rf8287f7e1bf44149" /><Relationship Type="http://schemas.openxmlformats.org/officeDocument/2006/relationships/slide" Target="/ppt/slides/slide6.xml" Id="R8a154185ca6b4956" /><Relationship Type="http://schemas.openxmlformats.org/officeDocument/2006/relationships/slide" Target="/ppt/slides/slide7.xml" Id="Reae4973564ba47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828ac2fc7a49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2e686d1ae49fe" /><Relationship Type="http://schemas.openxmlformats.org/officeDocument/2006/relationships/theme" Target="/ppt/slideMasters/theme/theme1.xml" Id="R028c9cf7fdce46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92e686d1ae49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a436b5f2741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a086f495b4d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82b187f514d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9f8cd917e42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18166bb5c4a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57ab002c8544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81189d01b543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MSG DEICE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MSG DEICE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−186 991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7 999 109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40 863 085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41 800 907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MSG INVEST AS  –  61,1 %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SUDRHEIM AVIATION GROUP AS  –  33,2 %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AS  –  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BATJAK AS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SVARSTAD EGIL  –  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T EVENSEN AS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914 739 608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MSG DEICE AS</a:t>
            </a:r>
          </a:p>
        </p:txBody>
      </p:sp>
    </p:spTree>
  </p:cSld>
  <p:clrMapOvr>
    <a:masterClrMapping xmlns:a="http://schemas.openxmlformats.org/drawingml/2006/main"/>
  </p:clrMapOvr>
</p:sld>
</file>