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46af6e5de5448a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b4dfa3b2d5b4f42"/>
  </p:sldMasterIdLst>
  <p:sldIdLst>
    <p:sldId xmlns:r="http://schemas.openxmlformats.org/officeDocument/2006/relationships" id="256" r:id="R78f79567055c4174"/>
    <p:sldId xmlns:r="http://schemas.openxmlformats.org/officeDocument/2006/relationships" id="257" r:id="R927cd32d9ea44586"/>
    <p:sldId xmlns:r="http://schemas.openxmlformats.org/officeDocument/2006/relationships" id="258" r:id="R895ec7eb34fa412f"/>
    <p:sldId xmlns:r="http://schemas.openxmlformats.org/officeDocument/2006/relationships" id="259" r:id="R77ddb586827644a9"/>
    <p:sldId xmlns:r="http://schemas.openxmlformats.org/officeDocument/2006/relationships" id="260" r:id="R73b1e938b5484b6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4dfa3b2d5b4f42" /><Relationship Type="http://schemas.openxmlformats.org/officeDocument/2006/relationships/slide" Target="/ppt/slides/slide1.xml" Id="R78f79567055c4174" /><Relationship Type="http://schemas.openxmlformats.org/officeDocument/2006/relationships/slide" Target="/ppt/slides/slide2.xml" Id="R927cd32d9ea44586" /><Relationship Type="http://schemas.openxmlformats.org/officeDocument/2006/relationships/slide" Target="/ppt/slides/slide3.xml" Id="R895ec7eb34fa412f" /><Relationship Type="http://schemas.openxmlformats.org/officeDocument/2006/relationships/slide" Target="/ppt/slides/slide4.xml" Id="R77ddb586827644a9" /><Relationship Type="http://schemas.openxmlformats.org/officeDocument/2006/relationships/slide" Target="/ppt/slides/slide5.xml" Id="R73b1e938b5484b6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d03f110840441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e79fef1d5547cd" /><Relationship Type="http://schemas.openxmlformats.org/officeDocument/2006/relationships/theme" Target="/ppt/slideMasters/theme/theme1.xml" Id="R297859bafd3b44e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ce79fef1d5547c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1996ca04574ae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7a7cd0730a4bc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822ff26cd24b2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e9977bf749411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d4c569eaac43e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LUNDE BYGDALAG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LUNDE BYGDALAG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LUNDE BYGDALAG ble etablert [år] og holder til i Lundegrend.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LUNDE BYGDALAG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LUNDE BYGDALAG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LUNDE BYGDALAG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Øystein Flakke, Lynghaugane 43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5690 Lundegrend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914 741 343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LUNDE BYGDALAG</a:t>
            </a:r>
          </a:p>
        </p:txBody>
      </p:sp>
    </p:spTree>
  </p:cSld>
  <p:clrMapOvr>
    <a:masterClrMapping xmlns:a="http://schemas.openxmlformats.org/drawingml/2006/main"/>
  </p:clrMapOvr>
</p:sld>
</file>