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d1e7f545d2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981a8b4bf94d9c"/>
  </p:sldMasterIdLst>
  <p:sldIdLst>
    <p:sldId xmlns:r="http://schemas.openxmlformats.org/officeDocument/2006/relationships" id="256" r:id="R4d68cb92d5854d16"/>
    <p:sldId xmlns:r="http://schemas.openxmlformats.org/officeDocument/2006/relationships" id="257" r:id="Rce6edd8ceda643fa"/>
    <p:sldId xmlns:r="http://schemas.openxmlformats.org/officeDocument/2006/relationships" id="258" r:id="R97c522fb4a304dbf"/>
    <p:sldId xmlns:r="http://schemas.openxmlformats.org/officeDocument/2006/relationships" id="259" r:id="R10e87cb609a14e62"/>
    <p:sldId xmlns:r="http://schemas.openxmlformats.org/officeDocument/2006/relationships" id="260" r:id="R95fb9f56fcc645d2"/>
    <p:sldId xmlns:r="http://schemas.openxmlformats.org/officeDocument/2006/relationships" id="261" r:id="R15355d07dea84b13"/>
    <p:sldId xmlns:r="http://schemas.openxmlformats.org/officeDocument/2006/relationships" id="262" r:id="R6cddcdaf23d74d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81a8b4bf94d9c" /><Relationship Type="http://schemas.openxmlformats.org/officeDocument/2006/relationships/slide" Target="/ppt/slides/slide1.xml" Id="R4d68cb92d5854d16" /><Relationship Type="http://schemas.openxmlformats.org/officeDocument/2006/relationships/slide" Target="/ppt/slides/slide2.xml" Id="Rce6edd8ceda643fa" /><Relationship Type="http://schemas.openxmlformats.org/officeDocument/2006/relationships/slide" Target="/ppt/slides/slide3.xml" Id="R97c522fb4a304dbf" /><Relationship Type="http://schemas.openxmlformats.org/officeDocument/2006/relationships/slide" Target="/ppt/slides/slide4.xml" Id="R10e87cb609a14e62" /><Relationship Type="http://schemas.openxmlformats.org/officeDocument/2006/relationships/slide" Target="/ppt/slides/slide5.xml" Id="R95fb9f56fcc645d2" /><Relationship Type="http://schemas.openxmlformats.org/officeDocument/2006/relationships/slide" Target="/ppt/slides/slide6.xml" Id="R15355d07dea84b13" /><Relationship Type="http://schemas.openxmlformats.org/officeDocument/2006/relationships/slide" Target="/ppt/slides/slide7.xml" Id="R6cddcdaf23d74d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fcb09c8af46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8871d90134e63" /><Relationship Type="http://schemas.openxmlformats.org/officeDocument/2006/relationships/theme" Target="/ppt/slideMasters/theme/theme1.xml" Id="Re3b9f013ffa14d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e8871d90134e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150be81ea41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3d0725ffe46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b0390359e44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ab0e81ad0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2e09a623c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dad4618b743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73101c6e44e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PESOM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PESOM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2 471 050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2 501 050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SOMMERRO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HÅVARD EVENSEN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phe@okonomistyring.no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914 744 113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PESOM INVEST AS</a:t>
            </a:r>
          </a:p>
        </p:txBody>
      </p:sp>
    </p:spTree>
  </p:cSld>
  <p:clrMapOvr>
    <a:masterClrMapping xmlns:a="http://schemas.openxmlformats.org/drawingml/2006/main"/>
  </p:clrMapOvr>
</p:sld>
</file>