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41afe041604e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a8cf5508644754"/>
  </p:sldMasterIdLst>
  <p:sldIdLst>
    <p:sldId xmlns:r="http://schemas.openxmlformats.org/officeDocument/2006/relationships" id="256" r:id="Rec49d68d51c44d88"/>
    <p:sldId xmlns:r="http://schemas.openxmlformats.org/officeDocument/2006/relationships" id="257" r:id="R3138d7db636f46d0"/>
    <p:sldId xmlns:r="http://schemas.openxmlformats.org/officeDocument/2006/relationships" id="258" r:id="Rd9b6c5ca2c834ea7"/>
    <p:sldId xmlns:r="http://schemas.openxmlformats.org/officeDocument/2006/relationships" id="259" r:id="R4896942845dc441c"/>
    <p:sldId xmlns:r="http://schemas.openxmlformats.org/officeDocument/2006/relationships" id="260" r:id="Re6852210c0634141"/>
    <p:sldId xmlns:r="http://schemas.openxmlformats.org/officeDocument/2006/relationships" id="261" r:id="Rfdd2ff64b9044b77"/>
    <p:sldId xmlns:r="http://schemas.openxmlformats.org/officeDocument/2006/relationships" id="262" r:id="Rf0780ee399fe42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a8cf5508644754" /><Relationship Type="http://schemas.openxmlformats.org/officeDocument/2006/relationships/slide" Target="/ppt/slides/slide1.xml" Id="Rec49d68d51c44d88" /><Relationship Type="http://schemas.openxmlformats.org/officeDocument/2006/relationships/slide" Target="/ppt/slides/slide2.xml" Id="R3138d7db636f46d0" /><Relationship Type="http://schemas.openxmlformats.org/officeDocument/2006/relationships/slide" Target="/ppt/slides/slide3.xml" Id="Rd9b6c5ca2c834ea7" /><Relationship Type="http://schemas.openxmlformats.org/officeDocument/2006/relationships/slide" Target="/ppt/slides/slide4.xml" Id="R4896942845dc441c" /><Relationship Type="http://schemas.openxmlformats.org/officeDocument/2006/relationships/slide" Target="/ppt/slides/slide5.xml" Id="Re6852210c0634141" /><Relationship Type="http://schemas.openxmlformats.org/officeDocument/2006/relationships/slide" Target="/ppt/slides/slide6.xml" Id="Rfdd2ff64b9044b77" /><Relationship Type="http://schemas.openxmlformats.org/officeDocument/2006/relationships/slide" Target="/ppt/slides/slide7.xml" Id="Rf0780ee399fe42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91e054e00744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c1852d1774ffb" /><Relationship Type="http://schemas.openxmlformats.org/officeDocument/2006/relationships/theme" Target="/ppt/slideMasters/theme/theme1.xml" Id="R1ecbdf3fb5d847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fc1852d1774f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7ab8010724e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fd2dc154e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1ea0a52d146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90ac55aea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bcf22151541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a0eb00eef42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3992e138e4b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