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77dffbf02e49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d04c7c04c24b39"/>
  </p:sldMasterIdLst>
  <p:sldIdLst>
    <p:sldId xmlns:r="http://schemas.openxmlformats.org/officeDocument/2006/relationships" id="256" r:id="Rc1eeac4b054d443f"/>
    <p:sldId xmlns:r="http://schemas.openxmlformats.org/officeDocument/2006/relationships" id="257" r:id="R257e0b5558d54f5e"/>
    <p:sldId xmlns:r="http://schemas.openxmlformats.org/officeDocument/2006/relationships" id="258" r:id="R52332fc76c9445cd"/>
    <p:sldId xmlns:r="http://schemas.openxmlformats.org/officeDocument/2006/relationships" id="259" r:id="Rbeacc16fdf49475d"/>
    <p:sldId xmlns:r="http://schemas.openxmlformats.org/officeDocument/2006/relationships" id="260" r:id="Rcb20ee7916d646a7"/>
    <p:sldId xmlns:r="http://schemas.openxmlformats.org/officeDocument/2006/relationships" id="261" r:id="Rf99dfd1913ab4603"/>
    <p:sldId xmlns:r="http://schemas.openxmlformats.org/officeDocument/2006/relationships" id="262" r:id="R1195ed4c7ac442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d04c7c04c24b39" /><Relationship Type="http://schemas.openxmlformats.org/officeDocument/2006/relationships/slide" Target="/ppt/slides/slide1.xml" Id="Rc1eeac4b054d443f" /><Relationship Type="http://schemas.openxmlformats.org/officeDocument/2006/relationships/slide" Target="/ppt/slides/slide2.xml" Id="R257e0b5558d54f5e" /><Relationship Type="http://schemas.openxmlformats.org/officeDocument/2006/relationships/slide" Target="/ppt/slides/slide3.xml" Id="R52332fc76c9445cd" /><Relationship Type="http://schemas.openxmlformats.org/officeDocument/2006/relationships/slide" Target="/ppt/slides/slide4.xml" Id="Rbeacc16fdf49475d" /><Relationship Type="http://schemas.openxmlformats.org/officeDocument/2006/relationships/slide" Target="/ppt/slides/slide5.xml" Id="Rcb20ee7916d646a7" /><Relationship Type="http://schemas.openxmlformats.org/officeDocument/2006/relationships/slide" Target="/ppt/slides/slide6.xml" Id="Rf99dfd1913ab4603" /><Relationship Type="http://schemas.openxmlformats.org/officeDocument/2006/relationships/slide" Target="/ppt/slides/slide7.xml" Id="R1195ed4c7ac442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89b6ba23384c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352ca1c864c34" /><Relationship Type="http://schemas.openxmlformats.org/officeDocument/2006/relationships/theme" Target="/ppt/slideMasters/theme/theme1.xml" Id="R4d411f41c1704b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6352ca1c864c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db0d7863345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17e8e323040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62fb4abaf46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4e7b94e2a44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f344b88c14a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df8f5fb944b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e0acf36dc4e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FOSAAS DANIELSEN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FOSAAS DANIELSEN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FOSAAS DANIELSEN HOLDING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FOSAAS DANIELSEN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FOSAAS DANIELSEN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FOSAAS DANIELSEN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−190 054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364 628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1 489 719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FOSAAS DANIELSEN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 DANIEL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FOSAAS DANIELSEN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Gimleveien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914 747 953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FOSAAS DANIELSEN HOLDING AS</a:t>
            </a:r>
          </a:p>
        </p:txBody>
      </p:sp>
    </p:spTree>
  </p:cSld>
  <p:clrMapOvr>
    <a:masterClrMapping xmlns:a="http://schemas.openxmlformats.org/drawingml/2006/main"/>
  </p:clrMapOvr>
</p:sld>
</file>