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70485946f9b45d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a44508242a448ad"/>
  </p:sldMasterIdLst>
  <p:sldIdLst>
    <p:sldId xmlns:r="http://schemas.openxmlformats.org/officeDocument/2006/relationships" id="256" r:id="Rc736aa2d91794bce"/>
    <p:sldId xmlns:r="http://schemas.openxmlformats.org/officeDocument/2006/relationships" id="257" r:id="R7e107b7a5e714922"/>
    <p:sldId xmlns:r="http://schemas.openxmlformats.org/officeDocument/2006/relationships" id="258" r:id="R71ee198d46b24d47"/>
    <p:sldId xmlns:r="http://schemas.openxmlformats.org/officeDocument/2006/relationships" id="259" r:id="Rdded47b4c5fd47a4"/>
    <p:sldId xmlns:r="http://schemas.openxmlformats.org/officeDocument/2006/relationships" id="260" r:id="R98fcbc0cc13645fc"/>
    <p:sldId xmlns:r="http://schemas.openxmlformats.org/officeDocument/2006/relationships" id="261" r:id="R440e9bea916140ae"/>
    <p:sldId xmlns:r="http://schemas.openxmlformats.org/officeDocument/2006/relationships" id="262" r:id="R8131e79e424a4a9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44508242a448ad" /><Relationship Type="http://schemas.openxmlformats.org/officeDocument/2006/relationships/slide" Target="/ppt/slides/slide1.xml" Id="Rc736aa2d91794bce" /><Relationship Type="http://schemas.openxmlformats.org/officeDocument/2006/relationships/slide" Target="/ppt/slides/slide2.xml" Id="R7e107b7a5e714922" /><Relationship Type="http://schemas.openxmlformats.org/officeDocument/2006/relationships/slide" Target="/ppt/slides/slide3.xml" Id="R71ee198d46b24d47" /><Relationship Type="http://schemas.openxmlformats.org/officeDocument/2006/relationships/slide" Target="/ppt/slides/slide4.xml" Id="Rdded47b4c5fd47a4" /><Relationship Type="http://schemas.openxmlformats.org/officeDocument/2006/relationships/slide" Target="/ppt/slides/slide5.xml" Id="R98fcbc0cc13645fc" /><Relationship Type="http://schemas.openxmlformats.org/officeDocument/2006/relationships/slide" Target="/ppt/slides/slide6.xml" Id="R440e9bea916140ae" /><Relationship Type="http://schemas.openxmlformats.org/officeDocument/2006/relationships/slide" Target="/ppt/slides/slide7.xml" Id="R8131e79e424a4a9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6a301108f342b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4cdb3f98d347fd" /><Relationship Type="http://schemas.openxmlformats.org/officeDocument/2006/relationships/theme" Target="/ppt/slideMasters/theme/theme1.xml" Id="Rf85207239700412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a4cdb3f98d347f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d5437f17df45e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f2ee1af4d8415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3cdcea150740f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818e10f9474fa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43c68d7ed14a0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37ad3cfb1e452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fbe58802e8438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SNEKKER ANDERS1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SNEKKER ANDERS1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SNEKKER ANDERS1 AS ble etablert [år] og holder til i Lørenskog.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SNEKKER ANDERS1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SNEKKER ANDERS1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SNEKKER ANDERS1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1 089 517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−17 283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−21 030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119 548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321 634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SNEKKER ANDERS1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ANDERSEN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SNEKKER ANDERS1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Åsheimveien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1461 Lørenskog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914 768 993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SNEKKER ANDERS1 AS</a:t>
            </a:r>
          </a:p>
        </p:txBody>
      </p:sp>
    </p:spTree>
  </p:cSld>
  <p:clrMapOvr>
    <a:masterClrMapping xmlns:a="http://schemas.openxmlformats.org/drawingml/2006/main"/>
  </p:clrMapOvr>
</p:sld>
</file>