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4e8f14574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359ba5bdc480c"/>
  </p:sldMasterIdLst>
  <p:sldIdLst>
    <p:sldId xmlns:r="http://schemas.openxmlformats.org/officeDocument/2006/relationships" id="256" r:id="Rbbd685908fd543ab"/>
    <p:sldId xmlns:r="http://schemas.openxmlformats.org/officeDocument/2006/relationships" id="257" r:id="R008580d23df14c40"/>
    <p:sldId xmlns:r="http://schemas.openxmlformats.org/officeDocument/2006/relationships" id="258" r:id="Rfca421079ce641cb"/>
    <p:sldId xmlns:r="http://schemas.openxmlformats.org/officeDocument/2006/relationships" id="259" r:id="Rba97740411f14bdc"/>
    <p:sldId xmlns:r="http://schemas.openxmlformats.org/officeDocument/2006/relationships" id="260" r:id="R1222511ee06f4bf6"/>
    <p:sldId xmlns:r="http://schemas.openxmlformats.org/officeDocument/2006/relationships" id="261" r:id="Re9b307eb07464933"/>
    <p:sldId xmlns:r="http://schemas.openxmlformats.org/officeDocument/2006/relationships" id="262" r:id="R3f6cd5ac3ce5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359ba5bdc480c" /><Relationship Type="http://schemas.openxmlformats.org/officeDocument/2006/relationships/slide" Target="/ppt/slides/slide1.xml" Id="Rbbd685908fd543ab" /><Relationship Type="http://schemas.openxmlformats.org/officeDocument/2006/relationships/slide" Target="/ppt/slides/slide2.xml" Id="R008580d23df14c40" /><Relationship Type="http://schemas.openxmlformats.org/officeDocument/2006/relationships/slide" Target="/ppt/slides/slide3.xml" Id="Rfca421079ce641cb" /><Relationship Type="http://schemas.openxmlformats.org/officeDocument/2006/relationships/slide" Target="/ppt/slides/slide4.xml" Id="Rba97740411f14bdc" /><Relationship Type="http://schemas.openxmlformats.org/officeDocument/2006/relationships/slide" Target="/ppt/slides/slide5.xml" Id="R1222511ee06f4bf6" /><Relationship Type="http://schemas.openxmlformats.org/officeDocument/2006/relationships/slide" Target="/ppt/slides/slide6.xml" Id="Re9b307eb07464933" /><Relationship Type="http://schemas.openxmlformats.org/officeDocument/2006/relationships/slide" Target="/ppt/slides/slide7.xml" Id="R3f6cd5ac3ce5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e5c152474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39468580474d" /><Relationship Type="http://schemas.openxmlformats.org/officeDocument/2006/relationships/theme" Target="/ppt/slideMasters/theme/theme1.xml" Id="Rc648bf95be31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639468580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d1bfa3ab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6042f625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2712a1e5a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7ea4d892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3d04fd04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2beba72d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f97814a2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