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3aca3eac804a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4986231b714663"/>
  </p:sldMasterIdLst>
  <p:sldIdLst>
    <p:sldId xmlns:r="http://schemas.openxmlformats.org/officeDocument/2006/relationships" id="256" r:id="R5e870d81ba314837"/>
    <p:sldId xmlns:r="http://schemas.openxmlformats.org/officeDocument/2006/relationships" id="257" r:id="Rd118f403f7d24852"/>
    <p:sldId xmlns:r="http://schemas.openxmlformats.org/officeDocument/2006/relationships" id="258" r:id="R8cf06a2dc12b45d2"/>
    <p:sldId xmlns:r="http://schemas.openxmlformats.org/officeDocument/2006/relationships" id="259" r:id="Re6caccdca9c047e1"/>
    <p:sldId xmlns:r="http://schemas.openxmlformats.org/officeDocument/2006/relationships" id="260" r:id="Rc59fe50a422744c9"/>
    <p:sldId xmlns:r="http://schemas.openxmlformats.org/officeDocument/2006/relationships" id="261" r:id="R3988c749387d42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986231b714663" /><Relationship Type="http://schemas.openxmlformats.org/officeDocument/2006/relationships/slide" Target="/ppt/slides/slide1.xml" Id="R5e870d81ba314837" /><Relationship Type="http://schemas.openxmlformats.org/officeDocument/2006/relationships/slide" Target="/ppt/slides/slide2.xml" Id="Rd118f403f7d24852" /><Relationship Type="http://schemas.openxmlformats.org/officeDocument/2006/relationships/slide" Target="/ppt/slides/slide3.xml" Id="R8cf06a2dc12b45d2" /><Relationship Type="http://schemas.openxmlformats.org/officeDocument/2006/relationships/slide" Target="/ppt/slides/slide4.xml" Id="Re6caccdca9c047e1" /><Relationship Type="http://schemas.openxmlformats.org/officeDocument/2006/relationships/slide" Target="/ppt/slides/slide5.xml" Id="Rc59fe50a422744c9" /><Relationship Type="http://schemas.openxmlformats.org/officeDocument/2006/relationships/slide" Target="/ppt/slides/slide6.xml" Id="R3988c749387d42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dc96b665e47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63e038f1e46d8" /><Relationship Type="http://schemas.openxmlformats.org/officeDocument/2006/relationships/theme" Target="/ppt/slideMasters/theme/theme1.xml" Id="Rcc46ebde6687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863e038f1e46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ff187446247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f6608aebd49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3375cc2bc46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04166d9334d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7260abe5147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03954f04346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FJORDANE BILUTLEIGE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Storehagen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peter@firda-billag.no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firda-billag.no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914 774 675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FJORDANE BILUTLEIGE AS</a:t>
            </a:r>
          </a:p>
        </p:txBody>
      </p:sp>
    </p:spTree>
  </p:cSld>
  <p:clrMapOvr>
    <a:masterClrMapping xmlns:a="http://schemas.openxmlformats.org/drawingml/2006/main"/>
  </p:clrMapOvr>
</p:sld>
</file>