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1b35a23193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953a179604437"/>
  </p:sldMasterIdLst>
  <p:sldIdLst>
    <p:sldId xmlns:r="http://schemas.openxmlformats.org/officeDocument/2006/relationships" id="256" r:id="R78e5ad4915884a55"/>
    <p:sldId xmlns:r="http://schemas.openxmlformats.org/officeDocument/2006/relationships" id="257" r:id="R007bb8f7ceb2483b"/>
    <p:sldId xmlns:r="http://schemas.openxmlformats.org/officeDocument/2006/relationships" id="258" r:id="Rf632dd3e3de542d2"/>
    <p:sldId xmlns:r="http://schemas.openxmlformats.org/officeDocument/2006/relationships" id="259" r:id="Re76b4ee770774456"/>
    <p:sldId xmlns:r="http://schemas.openxmlformats.org/officeDocument/2006/relationships" id="260" r:id="R169aa78324cb4754"/>
    <p:sldId xmlns:r="http://schemas.openxmlformats.org/officeDocument/2006/relationships" id="261" r:id="Ra42bc7057f234dd4"/>
    <p:sldId xmlns:r="http://schemas.openxmlformats.org/officeDocument/2006/relationships" id="262" r:id="Rf9d772cc7f07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953a179604437" /><Relationship Type="http://schemas.openxmlformats.org/officeDocument/2006/relationships/slide" Target="/ppt/slides/slide1.xml" Id="R78e5ad4915884a55" /><Relationship Type="http://schemas.openxmlformats.org/officeDocument/2006/relationships/slide" Target="/ppt/slides/slide2.xml" Id="R007bb8f7ceb2483b" /><Relationship Type="http://schemas.openxmlformats.org/officeDocument/2006/relationships/slide" Target="/ppt/slides/slide3.xml" Id="Rf632dd3e3de542d2" /><Relationship Type="http://schemas.openxmlformats.org/officeDocument/2006/relationships/slide" Target="/ppt/slides/slide4.xml" Id="Re76b4ee770774456" /><Relationship Type="http://schemas.openxmlformats.org/officeDocument/2006/relationships/slide" Target="/ppt/slides/slide5.xml" Id="R169aa78324cb4754" /><Relationship Type="http://schemas.openxmlformats.org/officeDocument/2006/relationships/slide" Target="/ppt/slides/slide6.xml" Id="Ra42bc7057f234dd4" /><Relationship Type="http://schemas.openxmlformats.org/officeDocument/2006/relationships/slide" Target="/ppt/slides/slide7.xml" Id="Rf9d772cc7f07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1cef5027f44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32cfbc02a4f6a" /><Relationship Type="http://schemas.openxmlformats.org/officeDocument/2006/relationships/theme" Target="/ppt/slideMasters/theme/theme1.xml" Id="R21981b90a4d6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32cfbc02a4f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9a765012c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6354b903d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343a9a0624d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1fab3f88f41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a7bca0376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346adc938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797c75ed94b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FJORDANE BILUTLEIGE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FJORDANE BILUTLEIGE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FJORDANE BILUTLEIGE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FJORDANE BILUTLEIGE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FJORDANE BILUTLEIGE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FJORDANE BILUTLEIGE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21 427 386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778 083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4 376 899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FJORDANE BILUTLEIGE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 BILLAG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FJORDANE BILUTLEIGE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Storehagen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peter@firda-billag.no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firda-billag.no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914 774 675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FJORDANE BILUTLEIGE AS</a:t>
            </a:r>
          </a:p>
        </p:txBody>
      </p:sp>
    </p:spTree>
  </p:cSld>
  <p:clrMapOvr>
    <a:masterClrMapping xmlns:a="http://schemas.openxmlformats.org/drawingml/2006/main"/>
  </p:clrMapOvr>
</p:sld>
</file>