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27848020b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6509a419547f3"/>
  </p:sldMasterIdLst>
  <p:sldIdLst>
    <p:sldId xmlns:r="http://schemas.openxmlformats.org/officeDocument/2006/relationships" id="256" r:id="R99895a93ffe14672"/>
    <p:sldId xmlns:r="http://schemas.openxmlformats.org/officeDocument/2006/relationships" id="257" r:id="R50bba8b980e542e1"/>
    <p:sldId xmlns:r="http://schemas.openxmlformats.org/officeDocument/2006/relationships" id="258" r:id="Ra9652ea03efb4c58"/>
    <p:sldId xmlns:r="http://schemas.openxmlformats.org/officeDocument/2006/relationships" id="259" r:id="R0e76232213384ecb"/>
    <p:sldId xmlns:r="http://schemas.openxmlformats.org/officeDocument/2006/relationships" id="260" r:id="R2000f36af76e4d99"/>
    <p:sldId xmlns:r="http://schemas.openxmlformats.org/officeDocument/2006/relationships" id="261" r:id="R75332ecd1fbb4ce8"/>
    <p:sldId xmlns:r="http://schemas.openxmlformats.org/officeDocument/2006/relationships" id="262" r:id="R1181bf558ee5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6509a419547f3" /><Relationship Type="http://schemas.openxmlformats.org/officeDocument/2006/relationships/slide" Target="/ppt/slides/slide1.xml" Id="R99895a93ffe14672" /><Relationship Type="http://schemas.openxmlformats.org/officeDocument/2006/relationships/slide" Target="/ppt/slides/slide2.xml" Id="R50bba8b980e542e1" /><Relationship Type="http://schemas.openxmlformats.org/officeDocument/2006/relationships/slide" Target="/ppt/slides/slide3.xml" Id="Ra9652ea03efb4c58" /><Relationship Type="http://schemas.openxmlformats.org/officeDocument/2006/relationships/slide" Target="/ppt/slides/slide4.xml" Id="R0e76232213384ecb" /><Relationship Type="http://schemas.openxmlformats.org/officeDocument/2006/relationships/slide" Target="/ppt/slides/slide5.xml" Id="R2000f36af76e4d99" /><Relationship Type="http://schemas.openxmlformats.org/officeDocument/2006/relationships/slide" Target="/ppt/slides/slide6.xml" Id="R75332ecd1fbb4ce8" /><Relationship Type="http://schemas.openxmlformats.org/officeDocument/2006/relationships/slide" Target="/ppt/slides/slide7.xml" Id="R1181bf558ee5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e0e18f035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3e24791454271" /><Relationship Type="http://schemas.openxmlformats.org/officeDocument/2006/relationships/theme" Target="/ppt/slideMasters/theme/theme1.xml" Id="R4d13e00df6db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f3e2479145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814fc031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019cf7746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2925dc7f04d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c5447876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0620793ec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c91100d5f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f393569a0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110 119 000 000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