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0ee95262ab4c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be49f0760b4c46"/>
  </p:sldMasterIdLst>
  <p:sldIdLst>
    <p:sldId xmlns:r="http://schemas.openxmlformats.org/officeDocument/2006/relationships" id="256" r:id="R2c3c0618405b4bd9"/>
    <p:sldId xmlns:r="http://schemas.openxmlformats.org/officeDocument/2006/relationships" id="257" r:id="R3c69180dc8fc4c45"/>
    <p:sldId xmlns:r="http://schemas.openxmlformats.org/officeDocument/2006/relationships" id="258" r:id="Rcab7aa6eb2704ae0"/>
    <p:sldId xmlns:r="http://schemas.openxmlformats.org/officeDocument/2006/relationships" id="259" r:id="R1e308c78af164c9f"/>
    <p:sldId xmlns:r="http://schemas.openxmlformats.org/officeDocument/2006/relationships" id="260" r:id="Rc721fbb51c844e7f"/>
    <p:sldId xmlns:r="http://schemas.openxmlformats.org/officeDocument/2006/relationships" id="261" r:id="R50c5d2c71b4547dd"/>
    <p:sldId xmlns:r="http://schemas.openxmlformats.org/officeDocument/2006/relationships" id="262" r:id="Rd7a9c2dd9ada4a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be49f0760b4c46" /><Relationship Type="http://schemas.openxmlformats.org/officeDocument/2006/relationships/slide" Target="/ppt/slides/slide1.xml" Id="R2c3c0618405b4bd9" /><Relationship Type="http://schemas.openxmlformats.org/officeDocument/2006/relationships/slide" Target="/ppt/slides/slide2.xml" Id="R3c69180dc8fc4c45" /><Relationship Type="http://schemas.openxmlformats.org/officeDocument/2006/relationships/slide" Target="/ppt/slides/slide3.xml" Id="Rcab7aa6eb2704ae0" /><Relationship Type="http://schemas.openxmlformats.org/officeDocument/2006/relationships/slide" Target="/ppt/slides/slide4.xml" Id="R1e308c78af164c9f" /><Relationship Type="http://schemas.openxmlformats.org/officeDocument/2006/relationships/slide" Target="/ppt/slides/slide5.xml" Id="Rc721fbb51c844e7f" /><Relationship Type="http://schemas.openxmlformats.org/officeDocument/2006/relationships/slide" Target="/ppt/slides/slide6.xml" Id="R50c5d2c71b4547dd" /><Relationship Type="http://schemas.openxmlformats.org/officeDocument/2006/relationships/slide" Target="/ppt/slides/slide7.xml" Id="Rd7a9c2dd9ada4a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1e4dd536af4e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e538f5f84414c" /><Relationship Type="http://schemas.openxmlformats.org/officeDocument/2006/relationships/theme" Target="/ppt/slideMasters/theme/theme1.xml" Id="R529af515cf494b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3e538f5f8441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ea472094049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99b28b53e49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c2e76ccdf4e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150be43ba42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2100a006541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7f6348a6943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d1ca7b6bc44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Kamgarn Industri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Kamgarn Industri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Kamgarn Industri A/S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Kamgarn Industri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Kamgarn Industri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Kamgarn Industri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13 846 514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10 236 710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997 355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−4 799 955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184 592 345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Kamgarn Industri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CAMPUS SINSEN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Kamgarn Industri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Sannergata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914 780 608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Kamgarn Industri A/S</a:t>
            </a:r>
          </a:p>
        </p:txBody>
      </p:sp>
    </p:spTree>
  </p:cSld>
  <p:clrMapOvr>
    <a:masterClrMapping xmlns:a="http://schemas.openxmlformats.org/drawingml/2006/main"/>
  </p:clrMapOvr>
</p:sld>
</file>