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2d93c29ac34d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664ada20eb4d53"/>
  </p:sldMasterIdLst>
  <p:sldIdLst>
    <p:sldId xmlns:r="http://schemas.openxmlformats.org/officeDocument/2006/relationships" id="256" r:id="Rfd37b538dbff4c06"/>
    <p:sldId xmlns:r="http://schemas.openxmlformats.org/officeDocument/2006/relationships" id="257" r:id="R9cdb708da7b9429a"/>
    <p:sldId xmlns:r="http://schemas.openxmlformats.org/officeDocument/2006/relationships" id="258" r:id="R05990eee31eb4933"/>
    <p:sldId xmlns:r="http://schemas.openxmlformats.org/officeDocument/2006/relationships" id="259" r:id="R983ab4c216ff4318"/>
    <p:sldId xmlns:r="http://schemas.openxmlformats.org/officeDocument/2006/relationships" id="260" r:id="R9ef828880ffc4374"/>
    <p:sldId xmlns:r="http://schemas.openxmlformats.org/officeDocument/2006/relationships" id="261" r:id="R898bc85a1d2448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664ada20eb4d53" /><Relationship Type="http://schemas.openxmlformats.org/officeDocument/2006/relationships/slide" Target="/ppt/slides/slide1.xml" Id="Rfd37b538dbff4c06" /><Relationship Type="http://schemas.openxmlformats.org/officeDocument/2006/relationships/slide" Target="/ppt/slides/slide2.xml" Id="R9cdb708da7b9429a" /><Relationship Type="http://schemas.openxmlformats.org/officeDocument/2006/relationships/slide" Target="/ppt/slides/slide3.xml" Id="R05990eee31eb4933" /><Relationship Type="http://schemas.openxmlformats.org/officeDocument/2006/relationships/slide" Target="/ppt/slides/slide4.xml" Id="R983ab4c216ff4318" /><Relationship Type="http://schemas.openxmlformats.org/officeDocument/2006/relationships/slide" Target="/ppt/slides/slide5.xml" Id="R9ef828880ffc4374" /><Relationship Type="http://schemas.openxmlformats.org/officeDocument/2006/relationships/slide" Target="/ppt/slides/slide6.xml" Id="R898bc85a1d2448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f74a752b744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8e83c2b454a40" /><Relationship Type="http://schemas.openxmlformats.org/officeDocument/2006/relationships/theme" Target="/ppt/slideMasters/theme/theme1.xml" Id="Rd110ba1a328b41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38e83c2b454a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1ea85444641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73b50b1b04d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5a89b1b174f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7e0ed4d7b4a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ab2c41f5a43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b8800a28245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DNB LIVSFORSIKRING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LIVSFORSIKRING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LIVSFORSIKRING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LIVSFORSIKRING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LIVSFORSIKRING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LIVSFORSIKRING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LIVSFORSIKRING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914 782 007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LIVSFORSIKRING AS</a:t>
            </a:r>
          </a:p>
        </p:txBody>
      </p:sp>
    </p:spTree>
  </p:cSld>
  <p:clrMapOvr>
    <a:masterClrMapping xmlns:a="http://schemas.openxmlformats.org/drawingml/2006/main"/>
  </p:clrMapOvr>
</p:sld>
</file>