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67a4ac93b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ba8db95c2f4d89"/>
  </p:sldMasterIdLst>
  <p:sldIdLst>
    <p:sldId xmlns:r="http://schemas.openxmlformats.org/officeDocument/2006/relationships" id="256" r:id="R2736d37a6586473a"/>
    <p:sldId xmlns:r="http://schemas.openxmlformats.org/officeDocument/2006/relationships" id="257" r:id="R74f424ce74684aa4"/>
    <p:sldId xmlns:r="http://schemas.openxmlformats.org/officeDocument/2006/relationships" id="258" r:id="R896904da19c84a8b"/>
    <p:sldId xmlns:r="http://schemas.openxmlformats.org/officeDocument/2006/relationships" id="259" r:id="R1aa475d40d314569"/>
    <p:sldId xmlns:r="http://schemas.openxmlformats.org/officeDocument/2006/relationships" id="260" r:id="R760bac14f6d44f1a"/>
    <p:sldId xmlns:r="http://schemas.openxmlformats.org/officeDocument/2006/relationships" id="261" r:id="Rc256f86c647e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a8db95c2f4d89" /><Relationship Type="http://schemas.openxmlformats.org/officeDocument/2006/relationships/slide" Target="/ppt/slides/slide1.xml" Id="R2736d37a6586473a" /><Relationship Type="http://schemas.openxmlformats.org/officeDocument/2006/relationships/slide" Target="/ppt/slides/slide2.xml" Id="R74f424ce74684aa4" /><Relationship Type="http://schemas.openxmlformats.org/officeDocument/2006/relationships/slide" Target="/ppt/slides/slide3.xml" Id="R896904da19c84a8b" /><Relationship Type="http://schemas.openxmlformats.org/officeDocument/2006/relationships/slide" Target="/ppt/slides/slide4.xml" Id="R1aa475d40d314569" /><Relationship Type="http://schemas.openxmlformats.org/officeDocument/2006/relationships/slide" Target="/ppt/slides/slide5.xml" Id="R760bac14f6d44f1a" /><Relationship Type="http://schemas.openxmlformats.org/officeDocument/2006/relationships/slide" Target="/ppt/slides/slide6.xml" Id="Rc256f86c647e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3b68dfb3a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7f857deed4668" /><Relationship Type="http://schemas.openxmlformats.org/officeDocument/2006/relationships/theme" Target="/ppt/slideMasters/theme/theme1.xml" Id="R70d8c3f8324a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7f857deed46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cbd26c60e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d4f8f71a8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351dcafde4d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7cd061002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67384ec96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688b128eb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THANOR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THANOR BYGG AS</a:t>
            </a:r>
          </a:p>
        </p:txBody>
      </p:sp>
    </p:spTree>
  </p:cSld>
  <p:clrMapOvr>
    <a:masterClrMapping xmlns:a="http://schemas.openxmlformats.org/drawingml/2006/main"/>
  </p:clrMapOvr>
</p:sld>
</file>