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8103cb075047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5e48c825284e0f"/>
  </p:sldMasterIdLst>
  <p:sldIdLst>
    <p:sldId xmlns:r="http://schemas.openxmlformats.org/officeDocument/2006/relationships" id="256" r:id="R8dd959a8ae784496"/>
    <p:sldId xmlns:r="http://schemas.openxmlformats.org/officeDocument/2006/relationships" id="257" r:id="R5d495a851cd54d03"/>
    <p:sldId xmlns:r="http://schemas.openxmlformats.org/officeDocument/2006/relationships" id="258" r:id="Recf1fea6ff914b45"/>
    <p:sldId xmlns:r="http://schemas.openxmlformats.org/officeDocument/2006/relationships" id="259" r:id="Rdf9c95d5732b4ae7"/>
    <p:sldId xmlns:r="http://schemas.openxmlformats.org/officeDocument/2006/relationships" id="260" r:id="R5ebd75862c18463b"/>
    <p:sldId xmlns:r="http://schemas.openxmlformats.org/officeDocument/2006/relationships" id="261" r:id="Rdea915e6b9ec4e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5e48c825284e0f" /><Relationship Type="http://schemas.openxmlformats.org/officeDocument/2006/relationships/slide" Target="/ppt/slides/slide1.xml" Id="R8dd959a8ae784496" /><Relationship Type="http://schemas.openxmlformats.org/officeDocument/2006/relationships/slide" Target="/ppt/slides/slide2.xml" Id="R5d495a851cd54d03" /><Relationship Type="http://schemas.openxmlformats.org/officeDocument/2006/relationships/slide" Target="/ppt/slides/slide3.xml" Id="Recf1fea6ff914b45" /><Relationship Type="http://schemas.openxmlformats.org/officeDocument/2006/relationships/slide" Target="/ppt/slides/slide4.xml" Id="Rdf9c95d5732b4ae7" /><Relationship Type="http://schemas.openxmlformats.org/officeDocument/2006/relationships/slide" Target="/ppt/slides/slide5.xml" Id="R5ebd75862c18463b" /><Relationship Type="http://schemas.openxmlformats.org/officeDocument/2006/relationships/slide" Target="/ppt/slides/slide6.xml" Id="Rdea915e6b9ec4e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e78d7b319d4a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9bf27ec31a412c" /><Relationship Type="http://schemas.openxmlformats.org/officeDocument/2006/relationships/theme" Target="/ppt/slideMasters/theme/theme1.xml" Id="Rcf2e4ef79d3b40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9bf27ec31a41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eb5586e4b43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2c501c3864c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19dd1adc041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81880c99ad40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c91f3417941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c26f28bff41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THANOR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THANOR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THANOR BYGG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THANOR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THANOR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THANOR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PAASKE PHIMPHIMON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THANOR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914 799 708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THANOR BYGG AS</a:t>
            </a:r>
          </a:p>
        </p:txBody>
      </p:sp>
    </p:spTree>
  </p:cSld>
  <p:clrMapOvr>
    <a:masterClrMapping xmlns:a="http://schemas.openxmlformats.org/drawingml/2006/main"/>
  </p:clrMapOvr>
</p:sld>
</file>