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0fa1c2245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67a739fd147b0"/>
  </p:sldMasterIdLst>
  <p:sldIdLst>
    <p:sldId xmlns:r="http://schemas.openxmlformats.org/officeDocument/2006/relationships" id="256" r:id="R03fa594d9c384a58"/>
    <p:sldId xmlns:r="http://schemas.openxmlformats.org/officeDocument/2006/relationships" id="257" r:id="Rbfae38530466401b"/>
    <p:sldId xmlns:r="http://schemas.openxmlformats.org/officeDocument/2006/relationships" id="258" r:id="Rd3bf26c0f5ee4484"/>
    <p:sldId xmlns:r="http://schemas.openxmlformats.org/officeDocument/2006/relationships" id="259" r:id="Re31d9e6e74214ff7"/>
    <p:sldId xmlns:r="http://schemas.openxmlformats.org/officeDocument/2006/relationships" id="260" r:id="R6804ba530a84401b"/>
    <p:sldId xmlns:r="http://schemas.openxmlformats.org/officeDocument/2006/relationships" id="261" r:id="Rd94501f49afd48ab"/>
    <p:sldId xmlns:r="http://schemas.openxmlformats.org/officeDocument/2006/relationships" id="262" r:id="R23aeb62ced52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67a739fd147b0" /><Relationship Type="http://schemas.openxmlformats.org/officeDocument/2006/relationships/slide" Target="/ppt/slides/slide1.xml" Id="R03fa594d9c384a58" /><Relationship Type="http://schemas.openxmlformats.org/officeDocument/2006/relationships/slide" Target="/ppt/slides/slide2.xml" Id="Rbfae38530466401b" /><Relationship Type="http://schemas.openxmlformats.org/officeDocument/2006/relationships/slide" Target="/ppt/slides/slide3.xml" Id="Rd3bf26c0f5ee4484" /><Relationship Type="http://schemas.openxmlformats.org/officeDocument/2006/relationships/slide" Target="/ppt/slides/slide4.xml" Id="Re31d9e6e74214ff7" /><Relationship Type="http://schemas.openxmlformats.org/officeDocument/2006/relationships/slide" Target="/ppt/slides/slide5.xml" Id="R6804ba530a84401b" /><Relationship Type="http://schemas.openxmlformats.org/officeDocument/2006/relationships/slide" Target="/ppt/slides/slide6.xml" Id="Rd94501f49afd48ab" /><Relationship Type="http://schemas.openxmlformats.org/officeDocument/2006/relationships/slide" Target="/ppt/slides/slide7.xml" Id="R23aeb62ced52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602d44120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f8ccf37b455b" /><Relationship Type="http://schemas.openxmlformats.org/officeDocument/2006/relationships/theme" Target="/ppt/slideMasters/theme/theme1.xml" Id="R30e29a4cd407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cf8ccf37b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5bf1f99e7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7274820bb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23dd9104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3ea9ebe9c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e33d7fd1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1ed30c1f49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7216add5e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FULLSTACK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FULLSTACK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1 796 819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ABELSON SAHLEN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Malmøgata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martin8900@gmail.com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