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c155a1e9e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00ccdf5c94217"/>
  </p:sldMasterIdLst>
  <p:sldIdLst>
    <p:sldId xmlns:r="http://schemas.openxmlformats.org/officeDocument/2006/relationships" id="256" r:id="Re8c5cba4d816467c"/>
    <p:sldId xmlns:r="http://schemas.openxmlformats.org/officeDocument/2006/relationships" id="257" r:id="R2c3fcd9c50394c5d"/>
    <p:sldId xmlns:r="http://schemas.openxmlformats.org/officeDocument/2006/relationships" id="258" r:id="Ra1a4d09e95144302"/>
    <p:sldId xmlns:r="http://schemas.openxmlformats.org/officeDocument/2006/relationships" id="259" r:id="Rdaa7216932d24d54"/>
    <p:sldId xmlns:r="http://schemas.openxmlformats.org/officeDocument/2006/relationships" id="260" r:id="R7d38e886d6df475a"/>
    <p:sldId xmlns:r="http://schemas.openxmlformats.org/officeDocument/2006/relationships" id="261" r:id="R88ffcc70177e49d8"/>
    <p:sldId xmlns:r="http://schemas.openxmlformats.org/officeDocument/2006/relationships" id="262" r:id="Ra033eb78c2024f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00ccdf5c94217" /><Relationship Type="http://schemas.openxmlformats.org/officeDocument/2006/relationships/slide" Target="/ppt/slides/slide1.xml" Id="Re8c5cba4d816467c" /><Relationship Type="http://schemas.openxmlformats.org/officeDocument/2006/relationships/slide" Target="/ppt/slides/slide2.xml" Id="R2c3fcd9c50394c5d" /><Relationship Type="http://schemas.openxmlformats.org/officeDocument/2006/relationships/slide" Target="/ppt/slides/slide3.xml" Id="Ra1a4d09e95144302" /><Relationship Type="http://schemas.openxmlformats.org/officeDocument/2006/relationships/slide" Target="/ppt/slides/slide4.xml" Id="Rdaa7216932d24d54" /><Relationship Type="http://schemas.openxmlformats.org/officeDocument/2006/relationships/slide" Target="/ppt/slides/slide5.xml" Id="R7d38e886d6df475a" /><Relationship Type="http://schemas.openxmlformats.org/officeDocument/2006/relationships/slide" Target="/ppt/slides/slide6.xml" Id="R88ffcc70177e49d8" /><Relationship Type="http://schemas.openxmlformats.org/officeDocument/2006/relationships/slide" Target="/ppt/slides/slide7.xml" Id="Ra033eb78c2024f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c851b1f47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a3f56ca15452f" /><Relationship Type="http://schemas.openxmlformats.org/officeDocument/2006/relationships/theme" Target="/ppt/slideMasters/theme/theme1.xml" Id="R27f3bf5ce73e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a3f56ca15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7cb343e85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27bc278e1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9922f5533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77e49acd42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70de943f644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f61d43585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ac24620c3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EVELYN SØRENES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SØRENES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2 086 577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SØRENES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Padlane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914 812 763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