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e2576149a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3dd7f09064510"/>
  </p:sldMasterIdLst>
  <p:sldIdLst>
    <p:sldId xmlns:r="http://schemas.openxmlformats.org/officeDocument/2006/relationships" id="256" r:id="R29b2b0a2008f4099"/>
    <p:sldId xmlns:r="http://schemas.openxmlformats.org/officeDocument/2006/relationships" id="257" r:id="R01a4030c92b34cb9"/>
    <p:sldId xmlns:r="http://schemas.openxmlformats.org/officeDocument/2006/relationships" id="258" r:id="R7a4217a632ff494f"/>
    <p:sldId xmlns:r="http://schemas.openxmlformats.org/officeDocument/2006/relationships" id="259" r:id="Rf3b0add35f904b4b"/>
    <p:sldId xmlns:r="http://schemas.openxmlformats.org/officeDocument/2006/relationships" id="260" r:id="Rdff1f6ef0f264418"/>
    <p:sldId xmlns:r="http://schemas.openxmlformats.org/officeDocument/2006/relationships" id="261" r:id="R35ba05576f794cc3"/>
    <p:sldId xmlns:r="http://schemas.openxmlformats.org/officeDocument/2006/relationships" id="262" r:id="R0004e036b528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3dd7f09064510" /><Relationship Type="http://schemas.openxmlformats.org/officeDocument/2006/relationships/slide" Target="/ppt/slides/slide1.xml" Id="R29b2b0a2008f4099" /><Relationship Type="http://schemas.openxmlformats.org/officeDocument/2006/relationships/slide" Target="/ppt/slides/slide2.xml" Id="R01a4030c92b34cb9" /><Relationship Type="http://schemas.openxmlformats.org/officeDocument/2006/relationships/slide" Target="/ppt/slides/slide3.xml" Id="R7a4217a632ff494f" /><Relationship Type="http://schemas.openxmlformats.org/officeDocument/2006/relationships/slide" Target="/ppt/slides/slide4.xml" Id="Rf3b0add35f904b4b" /><Relationship Type="http://schemas.openxmlformats.org/officeDocument/2006/relationships/slide" Target="/ppt/slides/slide5.xml" Id="Rdff1f6ef0f264418" /><Relationship Type="http://schemas.openxmlformats.org/officeDocument/2006/relationships/slide" Target="/ppt/slides/slide6.xml" Id="R35ba05576f794cc3" /><Relationship Type="http://schemas.openxmlformats.org/officeDocument/2006/relationships/slide" Target="/ppt/slides/slide7.xml" Id="R0004e036b528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6478cf3e2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49ee7051f489b" /><Relationship Type="http://schemas.openxmlformats.org/officeDocument/2006/relationships/theme" Target="/ppt/slideMasters/theme/theme1.xml" Id="R243f12b9dd41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49ee7051f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230390b3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821f36bd6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1323dc0c1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8cf935af1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630701d7b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b6294273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091d43ff7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TBH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−41 126 210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154 526 769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159 340 914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