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944c7c767d49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3dfd10712b4831"/>
  </p:sldMasterIdLst>
  <p:sldIdLst>
    <p:sldId xmlns:r="http://schemas.openxmlformats.org/officeDocument/2006/relationships" id="256" r:id="R956c8cf13c4b45a4"/>
    <p:sldId xmlns:r="http://schemas.openxmlformats.org/officeDocument/2006/relationships" id="257" r:id="Rc3b7211b96d34d05"/>
    <p:sldId xmlns:r="http://schemas.openxmlformats.org/officeDocument/2006/relationships" id="258" r:id="Re9f84e71f14c4a19"/>
    <p:sldId xmlns:r="http://schemas.openxmlformats.org/officeDocument/2006/relationships" id="259" r:id="R76f7d0b4bbe14f58"/>
    <p:sldId xmlns:r="http://schemas.openxmlformats.org/officeDocument/2006/relationships" id="260" r:id="R7d7d4f1cdbe44f9c"/>
    <p:sldId xmlns:r="http://schemas.openxmlformats.org/officeDocument/2006/relationships" id="261" r:id="R53fef5c969eb48fb"/>
    <p:sldId xmlns:r="http://schemas.openxmlformats.org/officeDocument/2006/relationships" id="262" r:id="R895c3d9ff00648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3dfd10712b4831" /><Relationship Type="http://schemas.openxmlformats.org/officeDocument/2006/relationships/slide" Target="/ppt/slides/slide1.xml" Id="R956c8cf13c4b45a4" /><Relationship Type="http://schemas.openxmlformats.org/officeDocument/2006/relationships/slide" Target="/ppt/slides/slide2.xml" Id="Rc3b7211b96d34d05" /><Relationship Type="http://schemas.openxmlformats.org/officeDocument/2006/relationships/slide" Target="/ppt/slides/slide3.xml" Id="Re9f84e71f14c4a19" /><Relationship Type="http://schemas.openxmlformats.org/officeDocument/2006/relationships/slide" Target="/ppt/slides/slide4.xml" Id="R76f7d0b4bbe14f58" /><Relationship Type="http://schemas.openxmlformats.org/officeDocument/2006/relationships/slide" Target="/ppt/slides/slide5.xml" Id="R7d7d4f1cdbe44f9c" /><Relationship Type="http://schemas.openxmlformats.org/officeDocument/2006/relationships/slide" Target="/ppt/slides/slide6.xml" Id="R53fef5c969eb48fb" /><Relationship Type="http://schemas.openxmlformats.org/officeDocument/2006/relationships/slide" Target="/ppt/slides/slide7.xml" Id="R895c3d9ff00648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95f1f785b46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70a9e066d4414" /><Relationship Type="http://schemas.openxmlformats.org/officeDocument/2006/relationships/theme" Target="/ppt/slideMasters/theme/theme1.xml" Id="R8178400f420343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b70a9e066d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fb31b23cc4d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95a07d74046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e1a87222e4e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26265a57345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95f0430104b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bf1dcd93b4b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782364ddd42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REVISJON BREILAND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REVISJON BREILAND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3 412 878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794 063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4 269 606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BREILAND JOHN WILLY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Trålveien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8013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56 65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post@aktivarevisjon.no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914 823 684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