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d7a59532b448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bdf6de4ec4971"/>
  </p:sldMasterIdLst>
  <p:sldIdLst>
    <p:sldId xmlns:r="http://schemas.openxmlformats.org/officeDocument/2006/relationships" id="256" r:id="R45c5a19c50b04b70"/>
    <p:sldId xmlns:r="http://schemas.openxmlformats.org/officeDocument/2006/relationships" id="257" r:id="R18982a3b48204338"/>
    <p:sldId xmlns:r="http://schemas.openxmlformats.org/officeDocument/2006/relationships" id="258" r:id="Rb3b27ef122c94ff5"/>
    <p:sldId xmlns:r="http://schemas.openxmlformats.org/officeDocument/2006/relationships" id="259" r:id="R10753070870342ff"/>
    <p:sldId xmlns:r="http://schemas.openxmlformats.org/officeDocument/2006/relationships" id="260" r:id="Ra83c449bf6ae4c8c"/>
    <p:sldId xmlns:r="http://schemas.openxmlformats.org/officeDocument/2006/relationships" id="261" r:id="R6aec14479cc54509"/>
    <p:sldId xmlns:r="http://schemas.openxmlformats.org/officeDocument/2006/relationships" id="262" r:id="R0cc64720c8f7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bdf6de4ec4971" /><Relationship Type="http://schemas.openxmlformats.org/officeDocument/2006/relationships/slide" Target="/ppt/slides/slide1.xml" Id="R45c5a19c50b04b70" /><Relationship Type="http://schemas.openxmlformats.org/officeDocument/2006/relationships/slide" Target="/ppt/slides/slide2.xml" Id="R18982a3b48204338" /><Relationship Type="http://schemas.openxmlformats.org/officeDocument/2006/relationships/slide" Target="/ppt/slides/slide3.xml" Id="Rb3b27ef122c94ff5" /><Relationship Type="http://schemas.openxmlformats.org/officeDocument/2006/relationships/slide" Target="/ppt/slides/slide4.xml" Id="R10753070870342ff" /><Relationship Type="http://schemas.openxmlformats.org/officeDocument/2006/relationships/slide" Target="/ppt/slides/slide5.xml" Id="Ra83c449bf6ae4c8c" /><Relationship Type="http://schemas.openxmlformats.org/officeDocument/2006/relationships/slide" Target="/ppt/slides/slide6.xml" Id="R6aec14479cc54509" /><Relationship Type="http://schemas.openxmlformats.org/officeDocument/2006/relationships/slide" Target="/ppt/slides/slide7.xml" Id="R0cc64720c8f7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48855a4f1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34fc2f8b848cc" /><Relationship Type="http://schemas.openxmlformats.org/officeDocument/2006/relationships/theme" Target="/ppt/slideMasters/theme/theme1.xml" Id="R0289bb78e125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434fc2f8b8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c46c18c72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6d47ada34f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a8549fc21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1f76ed3b0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88151af6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e5590ecb3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9e5cb5e3a4b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NP BODØ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BODØ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BODØ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BODØ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BODØ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BODØ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5 659 744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23 630 495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32 791 123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BODØ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GUNNAR NERGÅRD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BODØ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Gisle Johnsons vei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8004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NP BODØ HOLDING AS</a:t>
            </a:r>
          </a:p>
        </p:txBody>
      </p:sp>
    </p:spTree>
  </p:cSld>
  <p:clrMapOvr>
    <a:masterClrMapping xmlns:a="http://schemas.openxmlformats.org/drawingml/2006/main"/>
  </p:clrMapOvr>
</p:sld>
</file>