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b46396096a4d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a9d1d86c184725"/>
  </p:sldMasterIdLst>
  <p:sldIdLst>
    <p:sldId xmlns:r="http://schemas.openxmlformats.org/officeDocument/2006/relationships" id="256" r:id="R98790a5909284a0d"/>
    <p:sldId xmlns:r="http://schemas.openxmlformats.org/officeDocument/2006/relationships" id="257" r:id="R677ade0c71fd4b52"/>
    <p:sldId xmlns:r="http://schemas.openxmlformats.org/officeDocument/2006/relationships" id="258" r:id="Re953cd279db34b39"/>
    <p:sldId xmlns:r="http://schemas.openxmlformats.org/officeDocument/2006/relationships" id="259" r:id="R5adb1ac1778a4471"/>
    <p:sldId xmlns:r="http://schemas.openxmlformats.org/officeDocument/2006/relationships" id="260" r:id="R6a108fef57f14676"/>
    <p:sldId xmlns:r="http://schemas.openxmlformats.org/officeDocument/2006/relationships" id="261" r:id="R670c6f9f4da74bfc"/>
    <p:sldId xmlns:r="http://schemas.openxmlformats.org/officeDocument/2006/relationships" id="262" r:id="R42bbc23c151e4f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a9d1d86c184725" /><Relationship Type="http://schemas.openxmlformats.org/officeDocument/2006/relationships/slide" Target="/ppt/slides/slide1.xml" Id="R98790a5909284a0d" /><Relationship Type="http://schemas.openxmlformats.org/officeDocument/2006/relationships/slide" Target="/ppt/slides/slide2.xml" Id="R677ade0c71fd4b52" /><Relationship Type="http://schemas.openxmlformats.org/officeDocument/2006/relationships/slide" Target="/ppt/slides/slide3.xml" Id="Re953cd279db34b39" /><Relationship Type="http://schemas.openxmlformats.org/officeDocument/2006/relationships/slide" Target="/ppt/slides/slide4.xml" Id="R5adb1ac1778a4471" /><Relationship Type="http://schemas.openxmlformats.org/officeDocument/2006/relationships/slide" Target="/ppt/slides/slide5.xml" Id="R6a108fef57f14676" /><Relationship Type="http://schemas.openxmlformats.org/officeDocument/2006/relationships/slide" Target="/ppt/slides/slide6.xml" Id="R670c6f9f4da74bfc" /><Relationship Type="http://schemas.openxmlformats.org/officeDocument/2006/relationships/slide" Target="/ppt/slides/slide7.xml" Id="R42bbc23c151e4f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546d7587c4a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14e3d2aa443f0" /><Relationship Type="http://schemas.openxmlformats.org/officeDocument/2006/relationships/theme" Target="/ppt/slideMasters/theme/theme1.xml" Id="R5d9167a3308b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14e3d2aa443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ec7c8e447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350842d7740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c795bf5ef45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f0310d55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ed7ad6ad3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c4cfbf9844f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a823edc9a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ANLEGG AS ble etablert [år] og holder til i Øvrebø.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4 309 412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495 897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2 932 893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3 561 190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HÅKON TVEIT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4715 Øvrebø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bernttveitlie@hotmail.com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914 831 784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ANLEGG AS</a:t>
            </a:r>
          </a:p>
        </p:txBody>
      </p:sp>
    </p:spTree>
  </p:cSld>
  <p:clrMapOvr>
    <a:masterClrMapping xmlns:a="http://schemas.openxmlformats.org/drawingml/2006/main"/>
  </p:clrMapOvr>
</p:sld>
</file>