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a7190896d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3bba51e974a3a"/>
  </p:sldMasterIdLst>
  <p:sldIdLst>
    <p:sldId xmlns:r="http://schemas.openxmlformats.org/officeDocument/2006/relationships" id="256" r:id="R2336d8b3b05340c2"/>
    <p:sldId xmlns:r="http://schemas.openxmlformats.org/officeDocument/2006/relationships" id="257" r:id="Rab00847f4eec451e"/>
    <p:sldId xmlns:r="http://schemas.openxmlformats.org/officeDocument/2006/relationships" id="258" r:id="Ra201623b52264269"/>
    <p:sldId xmlns:r="http://schemas.openxmlformats.org/officeDocument/2006/relationships" id="259" r:id="R0a5afb0cae55456b"/>
    <p:sldId xmlns:r="http://schemas.openxmlformats.org/officeDocument/2006/relationships" id="260" r:id="Rf5f6937dca30449b"/>
    <p:sldId xmlns:r="http://schemas.openxmlformats.org/officeDocument/2006/relationships" id="261" r:id="R4062f2b7c1d44dc8"/>
    <p:sldId xmlns:r="http://schemas.openxmlformats.org/officeDocument/2006/relationships" id="262" r:id="Rd6e70a1414a2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3bba51e974a3a" /><Relationship Type="http://schemas.openxmlformats.org/officeDocument/2006/relationships/slide" Target="/ppt/slides/slide1.xml" Id="R2336d8b3b05340c2" /><Relationship Type="http://schemas.openxmlformats.org/officeDocument/2006/relationships/slide" Target="/ppt/slides/slide2.xml" Id="Rab00847f4eec451e" /><Relationship Type="http://schemas.openxmlformats.org/officeDocument/2006/relationships/slide" Target="/ppt/slides/slide3.xml" Id="Ra201623b52264269" /><Relationship Type="http://schemas.openxmlformats.org/officeDocument/2006/relationships/slide" Target="/ppt/slides/slide4.xml" Id="R0a5afb0cae55456b" /><Relationship Type="http://schemas.openxmlformats.org/officeDocument/2006/relationships/slide" Target="/ppt/slides/slide5.xml" Id="Rf5f6937dca30449b" /><Relationship Type="http://schemas.openxmlformats.org/officeDocument/2006/relationships/slide" Target="/ppt/slides/slide6.xml" Id="R4062f2b7c1d44dc8" /><Relationship Type="http://schemas.openxmlformats.org/officeDocument/2006/relationships/slide" Target="/ppt/slides/slide7.xml" Id="Rd6e70a1414a2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6282f7c64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510a904b649ad" /><Relationship Type="http://schemas.openxmlformats.org/officeDocument/2006/relationships/theme" Target="/ppt/slideMasters/theme/theme1.xml" Id="Rb4378cee15a2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510a904b6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0360a404d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3ab914e3744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68854cf83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2d9746f58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6de5227eb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2b9a9043d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91f5644a840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ANDREAS LARSSEN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914 840 953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