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7ba88e43f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10fe9f9249449a"/>
  </p:sldMasterIdLst>
  <p:sldIdLst>
    <p:sldId xmlns:r="http://schemas.openxmlformats.org/officeDocument/2006/relationships" id="256" r:id="R5c5468fc960c43a5"/>
    <p:sldId xmlns:r="http://schemas.openxmlformats.org/officeDocument/2006/relationships" id="257" r:id="R115c0f927a1f4cf3"/>
    <p:sldId xmlns:r="http://schemas.openxmlformats.org/officeDocument/2006/relationships" id="258" r:id="R417291b3c1b743ab"/>
    <p:sldId xmlns:r="http://schemas.openxmlformats.org/officeDocument/2006/relationships" id="259" r:id="R6e4aa0ffead4408b"/>
    <p:sldId xmlns:r="http://schemas.openxmlformats.org/officeDocument/2006/relationships" id="260" r:id="Rd4814a3a17c1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0fe9f9249449a" /><Relationship Type="http://schemas.openxmlformats.org/officeDocument/2006/relationships/slide" Target="/ppt/slides/slide1.xml" Id="R5c5468fc960c43a5" /><Relationship Type="http://schemas.openxmlformats.org/officeDocument/2006/relationships/slide" Target="/ppt/slides/slide2.xml" Id="R115c0f927a1f4cf3" /><Relationship Type="http://schemas.openxmlformats.org/officeDocument/2006/relationships/slide" Target="/ppt/slides/slide3.xml" Id="R417291b3c1b743ab" /><Relationship Type="http://schemas.openxmlformats.org/officeDocument/2006/relationships/slide" Target="/ppt/slides/slide4.xml" Id="R6e4aa0ffead4408b" /><Relationship Type="http://schemas.openxmlformats.org/officeDocument/2006/relationships/slide" Target="/ppt/slides/slide5.xml" Id="Rd4814a3a17c1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bf26523e54b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218b38dc742c3" /><Relationship Type="http://schemas.openxmlformats.org/officeDocument/2006/relationships/theme" Target="/ppt/slideMasters/theme/theme1.xml" Id="Rc9447e0e02c7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218b38dc7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774258a12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e4d86926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8f7d2606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8b1d5fc3f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40a50d80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GURSLI MOTORSPORT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GURSLI MOTORSPORT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GURSLI MOTORSPORT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GURSLI MOTORSPORT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GURSLI MOTORSPORT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GURSLI MOTORSPORT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914 842 921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GURSLI MOTORSPORT</a:t>
            </a:r>
          </a:p>
        </p:txBody>
      </p:sp>
    </p:spTree>
  </p:cSld>
  <p:clrMapOvr>
    <a:masterClrMapping xmlns:a="http://schemas.openxmlformats.org/drawingml/2006/main"/>
  </p:clrMapOvr>
</p:sld>
</file>