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8e7170fd254b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7ee123beb2405a"/>
  </p:sldMasterIdLst>
  <p:sldIdLst>
    <p:sldId xmlns:r="http://schemas.openxmlformats.org/officeDocument/2006/relationships" id="256" r:id="R54d80655d1df47f0"/>
    <p:sldId xmlns:r="http://schemas.openxmlformats.org/officeDocument/2006/relationships" id="257" r:id="R9daf3280a4314af8"/>
    <p:sldId xmlns:r="http://schemas.openxmlformats.org/officeDocument/2006/relationships" id="258" r:id="R043fc50127e54bc1"/>
    <p:sldId xmlns:r="http://schemas.openxmlformats.org/officeDocument/2006/relationships" id="259" r:id="R4c3efba4c3d84d4f"/>
    <p:sldId xmlns:r="http://schemas.openxmlformats.org/officeDocument/2006/relationships" id="260" r:id="R30cf4a8150fd4455"/>
    <p:sldId xmlns:r="http://schemas.openxmlformats.org/officeDocument/2006/relationships" id="261" r:id="R177685385b58411c"/>
    <p:sldId xmlns:r="http://schemas.openxmlformats.org/officeDocument/2006/relationships" id="262" r:id="R30e3dead9fd64c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7ee123beb2405a" /><Relationship Type="http://schemas.openxmlformats.org/officeDocument/2006/relationships/slide" Target="/ppt/slides/slide1.xml" Id="R54d80655d1df47f0" /><Relationship Type="http://schemas.openxmlformats.org/officeDocument/2006/relationships/slide" Target="/ppt/slides/slide2.xml" Id="R9daf3280a4314af8" /><Relationship Type="http://schemas.openxmlformats.org/officeDocument/2006/relationships/slide" Target="/ppt/slides/slide3.xml" Id="R043fc50127e54bc1" /><Relationship Type="http://schemas.openxmlformats.org/officeDocument/2006/relationships/slide" Target="/ppt/slides/slide4.xml" Id="R4c3efba4c3d84d4f" /><Relationship Type="http://schemas.openxmlformats.org/officeDocument/2006/relationships/slide" Target="/ppt/slides/slide5.xml" Id="R30cf4a8150fd4455" /><Relationship Type="http://schemas.openxmlformats.org/officeDocument/2006/relationships/slide" Target="/ppt/slides/slide6.xml" Id="R177685385b58411c" /><Relationship Type="http://schemas.openxmlformats.org/officeDocument/2006/relationships/slide" Target="/ppt/slides/slide7.xml" Id="R30e3dead9fd64c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bc1f1cc74746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9501652b34be9" /><Relationship Type="http://schemas.openxmlformats.org/officeDocument/2006/relationships/theme" Target="/ppt/slideMasters/theme/theme1.xml" Id="R6ea2277f65614e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49501652b34b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9c48bf79541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d5518a1af41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6b78b3b8b46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fa6b63bb843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1132e55f842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74ab1522e4e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8b38761a849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DVERGSNES B9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DVERGSNES B9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DVERGSNES B9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DVERGSNES B9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DVERGSNES B9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DVERGSNES B9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236 259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−1 092 414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−1 084 897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−754 765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1 372 472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DVERGSNES B9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KIRKESUND EIENDOM AS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LISØ HOLDING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DVERGSNES B9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Barstølveien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914 844 576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DVERGSNES B9 AS</a:t>
            </a:r>
          </a:p>
        </p:txBody>
      </p:sp>
    </p:spTree>
  </p:cSld>
  <p:clrMapOvr>
    <a:masterClrMapping xmlns:a="http://schemas.openxmlformats.org/drawingml/2006/main"/>
  </p:clrMapOvr>
</p:sld>
</file>