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3a77577c8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dd23a86484634"/>
  </p:sldMasterIdLst>
  <p:sldIdLst>
    <p:sldId xmlns:r="http://schemas.openxmlformats.org/officeDocument/2006/relationships" id="256" r:id="R1f055fbeb0194ca7"/>
    <p:sldId xmlns:r="http://schemas.openxmlformats.org/officeDocument/2006/relationships" id="257" r:id="Rf5afff2458594fd4"/>
    <p:sldId xmlns:r="http://schemas.openxmlformats.org/officeDocument/2006/relationships" id="258" r:id="R79cbd16189bb48ba"/>
    <p:sldId xmlns:r="http://schemas.openxmlformats.org/officeDocument/2006/relationships" id="259" r:id="R8b105cf0eee64944"/>
    <p:sldId xmlns:r="http://schemas.openxmlformats.org/officeDocument/2006/relationships" id="260" r:id="Rc113734cf1f1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dd23a86484634" /><Relationship Type="http://schemas.openxmlformats.org/officeDocument/2006/relationships/slide" Target="/ppt/slides/slide1.xml" Id="R1f055fbeb0194ca7" /><Relationship Type="http://schemas.openxmlformats.org/officeDocument/2006/relationships/slide" Target="/ppt/slides/slide2.xml" Id="Rf5afff2458594fd4" /><Relationship Type="http://schemas.openxmlformats.org/officeDocument/2006/relationships/slide" Target="/ppt/slides/slide3.xml" Id="R79cbd16189bb48ba" /><Relationship Type="http://schemas.openxmlformats.org/officeDocument/2006/relationships/slide" Target="/ppt/slides/slide4.xml" Id="R8b105cf0eee64944" /><Relationship Type="http://schemas.openxmlformats.org/officeDocument/2006/relationships/slide" Target="/ppt/slides/slide5.xml" Id="Rc113734cf1f1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19f5a30a1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45cd43ac4006" /><Relationship Type="http://schemas.openxmlformats.org/officeDocument/2006/relationships/theme" Target="/ppt/slideMasters/theme/theme1.xml" Id="R79175e0aa909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345cd43ac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a077a932e49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5b12faf25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78d51f066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7a8f2ce774c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aa0b8a78d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HILMAR E. OLSEN DYKKING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HILMAR E. OLSEN DYKKING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HILMAR E. OLSEN DYKKING ble etablert [år] og holder til i Hasvik.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HILMAR E. OLSEN DYKKING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HILMAR E. OLSEN DYKKING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HILMAR E. OLSEN DYKKING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Hasvik, Høgtunveien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9590 Hasvik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13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edvolsen@online.no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914 848 024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HILMAR E. OLSEN DYKKING</a:t>
            </a:r>
          </a:p>
        </p:txBody>
      </p:sp>
    </p:spTree>
  </p:cSld>
  <p:clrMapOvr>
    <a:masterClrMapping xmlns:a="http://schemas.openxmlformats.org/drawingml/2006/main"/>
  </p:clrMapOvr>
</p:sld>
</file>