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f51aff7bea4d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6aa29de6a44e6b"/>
  </p:sldMasterIdLst>
  <p:sldIdLst>
    <p:sldId xmlns:r="http://schemas.openxmlformats.org/officeDocument/2006/relationships" id="256" r:id="R9a2707de7e0249ee"/>
    <p:sldId xmlns:r="http://schemas.openxmlformats.org/officeDocument/2006/relationships" id="257" r:id="R72410ca349a74e03"/>
    <p:sldId xmlns:r="http://schemas.openxmlformats.org/officeDocument/2006/relationships" id="258" r:id="Rd79dfe036b30414d"/>
    <p:sldId xmlns:r="http://schemas.openxmlformats.org/officeDocument/2006/relationships" id="259" r:id="Rca911ee0e43a45fd"/>
    <p:sldId xmlns:r="http://schemas.openxmlformats.org/officeDocument/2006/relationships" id="260" r:id="Rfbea1fa25ccc47d2"/>
    <p:sldId xmlns:r="http://schemas.openxmlformats.org/officeDocument/2006/relationships" id="261" r:id="R260699af01ca4149"/>
    <p:sldId xmlns:r="http://schemas.openxmlformats.org/officeDocument/2006/relationships" id="262" r:id="R459664aa746b42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6aa29de6a44e6b" /><Relationship Type="http://schemas.openxmlformats.org/officeDocument/2006/relationships/slide" Target="/ppt/slides/slide1.xml" Id="R9a2707de7e0249ee" /><Relationship Type="http://schemas.openxmlformats.org/officeDocument/2006/relationships/slide" Target="/ppt/slides/slide2.xml" Id="R72410ca349a74e03" /><Relationship Type="http://schemas.openxmlformats.org/officeDocument/2006/relationships/slide" Target="/ppt/slides/slide3.xml" Id="Rd79dfe036b30414d" /><Relationship Type="http://schemas.openxmlformats.org/officeDocument/2006/relationships/slide" Target="/ppt/slides/slide4.xml" Id="Rca911ee0e43a45fd" /><Relationship Type="http://schemas.openxmlformats.org/officeDocument/2006/relationships/slide" Target="/ppt/slides/slide5.xml" Id="Rfbea1fa25ccc47d2" /><Relationship Type="http://schemas.openxmlformats.org/officeDocument/2006/relationships/slide" Target="/ppt/slides/slide6.xml" Id="R260699af01ca4149" /><Relationship Type="http://schemas.openxmlformats.org/officeDocument/2006/relationships/slide" Target="/ppt/slides/slide7.xml" Id="R459664aa746b42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f092556f343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0a89202644e27" /><Relationship Type="http://schemas.openxmlformats.org/officeDocument/2006/relationships/theme" Target="/ppt/slideMasters/theme/theme1.xml" Id="R4a4f411bb07c48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00a89202644e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17c919d394c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3dfd55c8647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418d43d4648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5033577de42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3db06c40046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790c2d0b6b43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ac6534a0941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NAKKEN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NAKKEN INVEST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1 149 524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8 714 125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8 747 738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BIRGER NAKKEN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6006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914 853 664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NAKKEN INVEST AS</a:t>
            </a:r>
          </a:p>
        </p:txBody>
      </p:sp>
    </p:spTree>
  </p:cSld>
  <p:clrMapOvr>
    <a:masterClrMapping xmlns:a="http://schemas.openxmlformats.org/drawingml/2006/main"/>
  </p:clrMapOvr>
</p:sld>
</file>