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af5080dea746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4bbe59eade4542"/>
  </p:sldMasterIdLst>
  <p:sldIdLst>
    <p:sldId xmlns:r="http://schemas.openxmlformats.org/officeDocument/2006/relationships" id="256" r:id="R7999744ac15e4710"/>
    <p:sldId xmlns:r="http://schemas.openxmlformats.org/officeDocument/2006/relationships" id="257" r:id="Rd01ad3eb17244786"/>
    <p:sldId xmlns:r="http://schemas.openxmlformats.org/officeDocument/2006/relationships" id="258" r:id="R35f4f573a6ee4999"/>
    <p:sldId xmlns:r="http://schemas.openxmlformats.org/officeDocument/2006/relationships" id="259" r:id="Rdc05eb57edf84016"/>
    <p:sldId xmlns:r="http://schemas.openxmlformats.org/officeDocument/2006/relationships" id="260" r:id="R917b04abfa684645"/>
    <p:sldId xmlns:r="http://schemas.openxmlformats.org/officeDocument/2006/relationships" id="261" r:id="R68c842b650904034"/>
    <p:sldId xmlns:r="http://schemas.openxmlformats.org/officeDocument/2006/relationships" id="262" r:id="R1bdb212ca23b46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4bbe59eade4542" /><Relationship Type="http://schemas.openxmlformats.org/officeDocument/2006/relationships/slide" Target="/ppt/slides/slide1.xml" Id="R7999744ac15e4710" /><Relationship Type="http://schemas.openxmlformats.org/officeDocument/2006/relationships/slide" Target="/ppt/slides/slide2.xml" Id="Rd01ad3eb17244786" /><Relationship Type="http://schemas.openxmlformats.org/officeDocument/2006/relationships/slide" Target="/ppt/slides/slide3.xml" Id="R35f4f573a6ee4999" /><Relationship Type="http://schemas.openxmlformats.org/officeDocument/2006/relationships/slide" Target="/ppt/slides/slide4.xml" Id="Rdc05eb57edf84016" /><Relationship Type="http://schemas.openxmlformats.org/officeDocument/2006/relationships/slide" Target="/ppt/slides/slide5.xml" Id="R917b04abfa684645" /><Relationship Type="http://schemas.openxmlformats.org/officeDocument/2006/relationships/slide" Target="/ppt/slides/slide6.xml" Id="R68c842b650904034" /><Relationship Type="http://schemas.openxmlformats.org/officeDocument/2006/relationships/slide" Target="/ppt/slides/slide7.xml" Id="R1bdb212ca23b46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85d8d4840747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fadef729346b9" /><Relationship Type="http://schemas.openxmlformats.org/officeDocument/2006/relationships/theme" Target="/ppt/slideMasters/theme/theme1.xml" Id="R6779af5ddc584f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6fadef729346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7620e4d2046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9126fab4348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2cda18e1b46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4c86e0b814f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14acdd8ac45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1fed6207646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575a855c14f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NOIR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NOIR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−121 466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−121 666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−790 110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280 001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REGINE LIPPERT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914 857 457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AS</a:t>
            </a:r>
          </a:p>
        </p:txBody>
      </p:sp>
    </p:spTree>
  </p:cSld>
  <p:clrMapOvr>
    <a:masterClrMapping xmlns:a="http://schemas.openxmlformats.org/drawingml/2006/main"/>
  </p:clrMapOvr>
</p:sld>
</file>