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246da23f0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75b50034d462c"/>
  </p:sldMasterIdLst>
  <p:sldIdLst>
    <p:sldId xmlns:r="http://schemas.openxmlformats.org/officeDocument/2006/relationships" id="256" r:id="R10fb8217286c4774"/>
    <p:sldId xmlns:r="http://schemas.openxmlformats.org/officeDocument/2006/relationships" id="257" r:id="Re20ef7c30e504114"/>
    <p:sldId xmlns:r="http://schemas.openxmlformats.org/officeDocument/2006/relationships" id="258" r:id="R144046fc8ca949ee"/>
    <p:sldId xmlns:r="http://schemas.openxmlformats.org/officeDocument/2006/relationships" id="259" r:id="Rf3257c6eb6894a62"/>
    <p:sldId xmlns:r="http://schemas.openxmlformats.org/officeDocument/2006/relationships" id="260" r:id="R65a2f20b34224dc1"/>
    <p:sldId xmlns:r="http://schemas.openxmlformats.org/officeDocument/2006/relationships" id="261" r:id="R72e29e3018814164"/>
    <p:sldId xmlns:r="http://schemas.openxmlformats.org/officeDocument/2006/relationships" id="262" r:id="R98484975c43f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75b50034d462c" /><Relationship Type="http://schemas.openxmlformats.org/officeDocument/2006/relationships/slide" Target="/ppt/slides/slide1.xml" Id="R10fb8217286c4774" /><Relationship Type="http://schemas.openxmlformats.org/officeDocument/2006/relationships/slide" Target="/ppt/slides/slide2.xml" Id="Re20ef7c30e504114" /><Relationship Type="http://schemas.openxmlformats.org/officeDocument/2006/relationships/slide" Target="/ppt/slides/slide3.xml" Id="R144046fc8ca949ee" /><Relationship Type="http://schemas.openxmlformats.org/officeDocument/2006/relationships/slide" Target="/ppt/slides/slide4.xml" Id="Rf3257c6eb6894a62" /><Relationship Type="http://schemas.openxmlformats.org/officeDocument/2006/relationships/slide" Target="/ppt/slides/slide5.xml" Id="R65a2f20b34224dc1" /><Relationship Type="http://schemas.openxmlformats.org/officeDocument/2006/relationships/slide" Target="/ppt/slides/slide6.xml" Id="R72e29e3018814164" /><Relationship Type="http://schemas.openxmlformats.org/officeDocument/2006/relationships/slide" Target="/ppt/slides/slide7.xml" Id="R98484975c43f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0e227d8ff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4315c4ce4d42" /><Relationship Type="http://schemas.openxmlformats.org/officeDocument/2006/relationships/theme" Target="/ppt/slideMasters/theme/theme1.xml" Id="Rb3ca764089a2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54315c4ce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096bf77a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c7859225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e29618170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0cb927eb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2a1bca6a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880eb68d5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c8b91a54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AMORE MAT OG VINHUS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AMORE MAT OG VINHUS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3 532 117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KERAMETTIN BALCI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C.M. Havigs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914 866 731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AMORE MAT OG VINHUS AS</a:t>
            </a:r>
          </a:p>
        </p:txBody>
      </p:sp>
    </p:spTree>
  </p:cSld>
  <p:clrMapOvr>
    <a:masterClrMapping xmlns:a="http://schemas.openxmlformats.org/drawingml/2006/main"/>
  </p:clrMapOvr>
</p:sld>
</file>