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507d50cf1a5401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3b9751b56f44f18"/>
  </p:sldMasterIdLst>
  <p:sldIdLst>
    <p:sldId xmlns:r="http://schemas.openxmlformats.org/officeDocument/2006/relationships" id="256" r:id="Rfb332bb76c1847e1"/>
    <p:sldId xmlns:r="http://schemas.openxmlformats.org/officeDocument/2006/relationships" id="257" r:id="Rd35e3a208f03497c"/>
    <p:sldId xmlns:r="http://schemas.openxmlformats.org/officeDocument/2006/relationships" id="258" r:id="Rd07cda00173b4014"/>
    <p:sldId xmlns:r="http://schemas.openxmlformats.org/officeDocument/2006/relationships" id="259" r:id="Rc502a44540504611"/>
    <p:sldId xmlns:r="http://schemas.openxmlformats.org/officeDocument/2006/relationships" id="260" r:id="Ref47eaa8e56c4906"/>
    <p:sldId xmlns:r="http://schemas.openxmlformats.org/officeDocument/2006/relationships" id="261" r:id="Rea38c2e3f2c54600"/>
    <p:sldId xmlns:r="http://schemas.openxmlformats.org/officeDocument/2006/relationships" id="262" r:id="Rb6690985a06c4b3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b9751b56f44f18" /><Relationship Type="http://schemas.openxmlformats.org/officeDocument/2006/relationships/slide" Target="/ppt/slides/slide1.xml" Id="Rfb332bb76c1847e1" /><Relationship Type="http://schemas.openxmlformats.org/officeDocument/2006/relationships/slide" Target="/ppt/slides/slide2.xml" Id="Rd35e3a208f03497c" /><Relationship Type="http://schemas.openxmlformats.org/officeDocument/2006/relationships/slide" Target="/ppt/slides/slide3.xml" Id="Rd07cda00173b4014" /><Relationship Type="http://schemas.openxmlformats.org/officeDocument/2006/relationships/slide" Target="/ppt/slides/slide4.xml" Id="Rc502a44540504611" /><Relationship Type="http://schemas.openxmlformats.org/officeDocument/2006/relationships/slide" Target="/ppt/slides/slide5.xml" Id="Ref47eaa8e56c4906" /><Relationship Type="http://schemas.openxmlformats.org/officeDocument/2006/relationships/slide" Target="/ppt/slides/slide6.xml" Id="Rea38c2e3f2c54600" /><Relationship Type="http://schemas.openxmlformats.org/officeDocument/2006/relationships/slide" Target="/ppt/slides/slide7.xml" Id="Rb6690985a06c4b3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e7ab521d084a6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1baf3b716547c7" /><Relationship Type="http://schemas.openxmlformats.org/officeDocument/2006/relationships/theme" Target="/ppt/slideMasters/theme/theme1.xml" Id="R6425f251a649439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1baf3b716547c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e0e567d541485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b97b21eac4428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70f81fe7fa4ea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23e15aa3e5408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495afdf4f3486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354a3b7dae406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0e9dc222e642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TECNO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TECNO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TECNO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TECNO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TECNO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TECNO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2018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43 837 632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385 966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306 584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724 017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10 932 723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TECNO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KÅRE NETELAND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TECNO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914 897 939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TECNO AS</a:t>
            </a:r>
          </a:p>
        </p:txBody>
      </p:sp>
    </p:spTree>
  </p:cSld>
  <p:clrMapOvr>
    <a:masterClrMapping xmlns:a="http://schemas.openxmlformats.org/drawingml/2006/main"/>
  </p:clrMapOvr>
</p:sld>
</file>