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39bb82df4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4e10b65b54974"/>
  </p:sldMasterIdLst>
  <p:sldIdLst>
    <p:sldId xmlns:r="http://schemas.openxmlformats.org/officeDocument/2006/relationships" id="256" r:id="R9cb190c72ac04ad7"/>
    <p:sldId xmlns:r="http://schemas.openxmlformats.org/officeDocument/2006/relationships" id="257" r:id="R81605850ee9c493f"/>
    <p:sldId xmlns:r="http://schemas.openxmlformats.org/officeDocument/2006/relationships" id="258" r:id="R45118b17b3224e93"/>
    <p:sldId xmlns:r="http://schemas.openxmlformats.org/officeDocument/2006/relationships" id="259" r:id="R266b88edd77f4d28"/>
    <p:sldId xmlns:r="http://schemas.openxmlformats.org/officeDocument/2006/relationships" id="260" r:id="R9a1fc67aded1439d"/>
    <p:sldId xmlns:r="http://schemas.openxmlformats.org/officeDocument/2006/relationships" id="261" r:id="Rfc94d1f5061e459f"/>
    <p:sldId xmlns:r="http://schemas.openxmlformats.org/officeDocument/2006/relationships" id="262" r:id="R1bd0d785c7f6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4e10b65b54974" /><Relationship Type="http://schemas.openxmlformats.org/officeDocument/2006/relationships/slide" Target="/ppt/slides/slide1.xml" Id="R9cb190c72ac04ad7" /><Relationship Type="http://schemas.openxmlformats.org/officeDocument/2006/relationships/slide" Target="/ppt/slides/slide2.xml" Id="R81605850ee9c493f" /><Relationship Type="http://schemas.openxmlformats.org/officeDocument/2006/relationships/slide" Target="/ppt/slides/slide3.xml" Id="R45118b17b3224e93" /><Relationship Type="http://schemas.openxmlformats.org/officeDocument/2006/relationships/slide" Target="/ppt/slides/slide4.xml" Id="R266b88edd77f4d28" /><Relationship Type="http://schemas.openxmlformats.org/officeDocument/2006/relationships/slide" Target="/ppt/slides/slide5.xml" Id="R9a1fc67aded1439d" /><Relationship Type="http://schemas.openxmlformats.org/officeDocument/2006/relationships/slide" Target="/ppt/slides/slide6.xml" Id="Rfc94d1f5061e459f" /><Relationship Type="http://schemas.openxmlformats.org/officeDocument/2006/relationships/slide" Target="/ppt/slides/slide7.xml" Id="R1bd0d785c7f6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6e1c30d03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98c28dca4264" /><Relationship Type="http://schemas.openxmlformats.org/officeDocument/2006/relationships/theme" Target="/ppt/slideMasters/theme/theme1.xml" Id="R6610d0364268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598c28dca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348b3fa4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a5b37288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4517a6e5e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a789a0bf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a7c48991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c49b0e12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a7b77c790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KOMPETANSEDELING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HEOY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TROLLKROKEN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Haukås, Lyngveien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75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oh@kompetansedeling.com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KOMPETANSEDELING AS</a:t>
            </a:r>
          </a:p>
        </p:txBody>
      </p:sp>
    </p:spTree>
  </p:cSld>
  <p:clrMapOvr>
    <a:masterClrMapping xmlns:a="http://schemas.openxmlformats.org/drawingml/2006/main"/>
  </p:clrMapOvr>
</p:sld>
</file>