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8d82590fdb48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d3e158792457e"/>
  </p:sldMasterIdLst>
  <p:sldIdLst>
    <p:sldId xmlns:r="http://schemas.openxmlformats.org/officeDocument/2006/relationships" id="256" r:id="R96c03a64430b4e4b"/>
    <p:sldId xmlns:r="http://schemas.openxmlformats.org/officeDocument/2006/relationships" id="257" r:id="R0016964d9dac40ed"/>
    <p:sldId xmlns:r="http://schemas.openxmlformats.org/officeDocument/2006/relationships" id="258" r:id="R6a0333abc59f4097"/>
    <p:sldId xmlns:r="http://schemas.openxmlformats.org/officeDocument/2006/relationships" id="259" r:id="Rc96dd02ab74548b2"/>
    <p:sldId xmlns:r="http://schemas.openxmlformats.org/officeDocument/2006/relationships" id="260" r:id="Ra34c23f6762948ad"/>
    <p:sldId xmlns:r="http://schemas.openxmlformats.org/officeDocument/2006/relationships" id="261" r:id="R8f6e53056e2241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d3e158792457e" /><Relationship Type="http://schemas.openxmlformats.org/officeDocument/2006/relationships/slide" Target="/ppt/slides/slide1.xml" Id="R96c03a64430b4e4b" /><Relationship Type="http://schemas.openxmlformats.org/officeDocument/2006/relationships/slide" Target="/ppt/slides/slide2.xml" Id="R0016964d9dac40ed" /><Relationship Type="http://schemas.openxmlformats.org/officeDocument/2006/relationships/slide" Target="/ppt/slides/slide3.xml" Id="R6a0333abc59f4097" /><Relationship Type="http://schemas.openxmlformats.org/officeDocument/2006/relationships/slide" Target="/ppt/slides/slide4.xml" Id="Rc96dd02ab74548b2" /><Relationship Type="http://schemas.openxmlformats.org/officeDocument/2006/relationships/slide" Target="/ppt/slides/slide5.xml" Id="Ra34c23f6762948ad" /><Relationship Type="http://schemas.openxmlformats.org/officeDocument/2006/relationships/slide" Target="/ppt/slides/slide6.xml" Id="R8f6e53056e2241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885c93c664b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17b235768451d" /><Relationship Type="http://schemas.openxmlformats.org/officeDocument/2006/relationships/theme" Target="/ppt/slideMasters/theme/theme1.xml" Id="R977732a2c02e41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b17b23576845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c823e02f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0bf038193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9a9171f3c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64887935d47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876f7ff514d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95f0b256e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F-F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Fardal, Bruksenhetsnummer: H0603, Jernbaneveien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914 901 693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F-F HOLDING AS</a:t>
            </a:r>
          </a:p>
        </p:txBody>
      </p:sp>
    </p:spTree>
  </p:cSld>
  <p:clrMapOvr>
    <a:masterClrMapping xmlns:a="http://schemas.openxmlformats.org/drawingml/2006/main"/>
  </p:clrMapOvr>
</p:sld>
</file>