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ebe936945342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00fcb8de304598"/>
  </p:sldMasterIdLst>
  <p:sldIdLst>
    <p:sldId xmlns:r="http://schemas.openxmlformats.org/officeDocument/2006/relationships" id="256" r:id="R7e9bef264a06483d"/>
    <p:sldId xmlns:r="http://schemas.openxmlformats.org/officeDocument/2006/relationships" id="257" r:id="R4f6a1b0dc5064f5d"/>
    <p:sldId xmlns:r="http://schemas.openxmlformats.org/officeDocument/2006/relationships" id="258" r:id="Rd527fbb8b17b4883"/>
    <p:sldId xmlns:r="http://schemas.openxmlformats.org/officeDocument/2006/relationships" id="259" r:id="Ra5537ebb6f5e4845"/>
    <p:sldId xmlns:r="http://schemas.openxmlformats.org/officeDocument/2006/relationships" id="260" r:id="R684c97aec08c4695"/>
    <p:sldId xmlns:r="http://schemas.openxmlformats.org/officeDocument/2006/relationships" id="261" r:id="Rb19b8cce27f84545"/>
    <p:sldId xmlns:r="http://schemas.openxmlformats.org/officeDocument/2006/relationships" id="262" r:id="Ra5ded572aede4d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00fcb8de304598" /><Relationship Type="http://schemas.openxmlformats.org/officeDocument/2006/relationships/slide" Target="/ppt/slides/slide1.xml" Id="R7e9bef264a06483d" /><Relationship Type="http://schemas.openxmlformats.org/officeDocument/2006/relationships/slide" Target="/ppt/slides/slide2.xml" Id="R4f6a1b0dc5064f5d" /><Relationship Type="http://schemas.openxmlformats.org/officeDocument/2006/relationships/slide" Target="/ppt/slides/slide3.xml" Id="Rd527fbb8b17b4883" /><Relationship Type="http://schemas.openxmlformats.org/officeDocument/2006/relationships/slide" Target="/ppt/slides/slide4.xml" Id="Ra5537ebb6f5e4845" /><Relationship Type="http://schemas.openxmlformats.org/officeDocument/2006/relationships/slide" Target="/ppt/slides/slide5.xml" Id="R684c97aec08c4695" /><Relationship Type="http://schemas.openxmlformats.org/officeDocument/2006/relationships/slide" Target="/ppt/slides/slide6.xml" Id="Rb19b8cce27f84545" /><Relationship Type="http://schemas.openxmlformats.org/officeDocument/2006/relationships/slide" Target="/ppt/slides/slide7.xml" Id="Ra5ded572aede4d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e9363cbf7d4b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ca556b03584e45" /><Relationship Type="http://schemas.openxmlformats.org/officeDocument/2006/relationships/theme" Target="/ppt/slideMasters/theme/theme1.xml" Id="R764553ecd98348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ca556b03584e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d01f1e6b2341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7951704514b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9bbb1757e49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79ab90d9d43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9dbd69befd49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d0a462b9f144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4f874b5b2b4a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F-F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F-F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F-F HOLDING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F-F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F-F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F-F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15 388 713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20 006 104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22 479 683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F-F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FARDAL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F-F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Frode Fardal, Bruksenhetsnummer: H0603, Jernbaneveien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4370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914 901 693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F-F HOLDING AS</a:t>
            </a:r>
          </a:p>
        </p:txBody>
      </p:sp>
    </p:spTree>
  </p:cSld>
  <p:clrMapOvr>
    <a:masterClrMapping xmlns:a="http://schemas.openxmlformats.org/drawingml/2006/main"/>
  </p:clrMapOvr>
</p:sld>
</file>