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14e4993420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e10d854a24688"/>
  </p:sldMasterIdLst>
  <p:sldIdLst>
    <p:sldId xmlns:r="http://schemas.openxmlformats.org/officeDocument/2006/relationships" id="256" r:id="R24c75f9e940b4a91"/>
    <p:sldId xmlns:r="http://schemas.openxmlformats.org/officeDocument/2006/relationships" id="257" r:id="R207bb09efb7f438f"/>
    <p:sldId xmlns:r="http://schemas.openxmlformats.org/officeDocument/2006/relationships" id="258" r:id="Rffc96e820cf449be"/>
    <p:sldId xmlns:r="http://schemas.openxmlformats.org/officeDocument/2006/relationships" id="259" r:id="Ra86478db18f249b7"/>
    <p:sldId xmlns:r="http://schemas.openxmlformats.org/officeDocument/2006/relationships" id="260" r:id="R55acc4d4513241d0"/>
    <p:sldId xmlns:r="http://schemas.openxmlformats.org/officeDocument/2006/relationships" id="261" r:id="R9ce33d737eef4f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e10d854a24688" /><Relationship Type="http://schemas.openxmlformats.org/officeDocument/2006/relationships/slide" Target="/ppt/slides/slide1.xml" Id="R24c75f9e940b4a91" /><Relationship Type="http://schemas.openxmlformats.org/officeDocument/2006/relationships/slide" Target="/ppt/slides/slide2.xml" Id="R207bb09efb7f438f" /><Relationship Type="http://schemas.openxmlformats.org/officeDocument/2006/relationships/slide" Target="/ppt/slides/slide3.xml" Id="Rffc96e820cf449be" /><Relationship Type="http://schemas.openxmlformats.org/officeDocument/2006/relationships/slide" Target="/ppt/slides/slide4.xml" Id="Ra86478db18f249b7" /><Relationship Type="http://schemas.openxmlformats.org/officeDocument/2006/relationships/slide" Target="/ppt/slides/slide5.xml" Id="R55acc4d4513241d0" /><Relationship Type="http://schemas.openxmlformats.org/officeDocument/2006/relationships/slide" Target="/ppt/slides/slide6.xml" Id="R9ce33d737eef4f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d7d7fd1a5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dc791ca124dcd" /><Relationship Type="http://schemas.openxmlformats.org/officeDocument/2006/relationships/theme" Target="/ppt/slideMasters/theme/theme1.xml" Id="Rb80f90cc643a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edc791ca124d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443ef813e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1f350f88745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8098fb56c4e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24572e8434b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9c2f6910b4b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2ae80d3c242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Marthe Bjørnstad, Framnesveien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