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d93abc1e5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d56d613f341f3"/>
  </p:sldMasterIdLst>
  <p:sldIdLst>
    <p:sldId xmlns:r="http://schemas.openxmlformats.org/officeDocument/2006/relationships" id="256" r:id="R64b0ccc3a106436e"/>
    <p:sldId xmlns:r="http://schemas.openxmlformats.org/officeDocument/2006/relationships" id="257" r:id="R55a7380697cf4096"/>
    <p:sldId xmlns:r="http://schemas.openxmlformats.org/officeDocument/2006/relationships" id="258" r:id="R78e2d2aafb394611"/>
    <p:sldId xmlns:r="http://schemas.openxmlformats.org/officeDocument/2006/relationships" id="259" r:id="Rb4d0257e935f43e9"/>
    <p:sldId xmlns:r="http://schemas.openxmlformats.org/officeDocument/2006/relationships" id="260" r:id="R29bfbe7938a243a6"/>
    <p:sldId xmlns:r="http://schemas.openxmlformats.org/officeDocument/2006/relationships" id="261" r:id="R335b924f3c8044cc"/>
    <p:sldId xmlns:r="http://schemas.openxmlformats.org/officeDocument/2006/relationships" id="262" r:id="Rc5f32c174247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d56d613f341f3" /><Relationship Type="http://schemas.openxmlformats.org/officeDocument/2006/relationships/slide" Target="/ppt/slides/slide1.xml" Id="R64b0ccc3a106436e" /><Relationship Type="http://schemas.openxmlformats.org/officeDocument/2006/relationships/slide" Target="/ppt/slides/slide2.xml" Id="R55a7380697cf4096" /><Relationship Type="http://schemas.openxmlformats.org/officeDocument/2006/relationships/slide" Target="/ppt/slides/slide3.xml" Id="R78e2d2aafb394611" /><Relationship Type="http://schemas.openxmlformats.org/officeDocument/2006/relationships/slide" Target="/ppt/slides/slide4.xml" Id="Rb4d0257e935f43e9" /><Relationship Type="http://schemas.openxmlformats.org/officeDocument/2006/relationships/slide" Target="/ppt/slides/slide5.xml" Id="R29bfbe7938a243a6" /><Relationship Type="http://schemas.openxmlformats.org/officeDocument/2006/relationships/slide" Target="/ppt/slides/slide6.xml" Id="R335b924f3c8044cc" /><Relationship Type="http://schemas.openxmlformats.org/officeDocument/2006/relationships/slide" Target="/ppt/slides/slide7.xml" Id="Rc5f32c174247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d96e41db0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229409f44951" /><Relationship Type="http://schemas.openxmlformats.org/officeDocument/2006/relationships/theme" Target="/ppt/slideMasters/theme/theme1.xml" Id="R396d9865461e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1229409f4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dc3dd9c9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d798d5adf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b11fbf3b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020f749e4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88edd466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ebba5cec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606ebd1e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