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73985c28184e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5badf8e911486b"/>
  </p:sldMasterIdLst>
  <p:sldIdLst>
    <p:sldId xmlns:r="http://schemas.openxmlformats.org/officeDocument/2006/relationships" id="256" r:id="Rbde693765f244ae7"/>
    <p:sldId xmlns:r="http://schemas.openxmlformats.org/officeDocument/2006/relationships" id="257" r:id="R2f1d6a7e24dc4f62"/>
    <p:sldId xmlns:r="http://schemas.openxmlformats.org/officeDocument/2006/relationships" id="258" r:id="Rb4fb3f45a3f44077"/>
    <p:sldId xmlns:r="http://schemas.openxmlformats.org/officeDocument/2006/relationships" id="259" r:id="R3dbe1fdf48b94bdc"/>
    <p:sldId xmlns:r="http://schemas.openxmlformats.org/officeDocument/2006/relationships" id="260" r:id="R2b736d512fe245b3"/>
    <p:sldId xmlns:r="http://schemas.openxmlformats.org/officeDocument/2006/relationships" id="261" r:id="R629cd5dea3d449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5badf8e911486b" /><Relationship Type="http://schemas.openxmlformats.org/officeDocument/2006/relationships/slide" Target="/ppt/slides/slide1.xml" Id="Rbde693765f244ae7" /><Relationship Type="http://schemas.openxmlformats.org/officeDocument/2006/relationships/slide" Target="/ppt/slides/slide2.xml" Id="R2f1d6a7e24dc4f62" /><Relationship Type="http://schemas.openxmlformats.org/officeDocument/2006/relationships/slide" Target="/ppt/slides/slide3.xml" Id="Rb4fb3f45a3f44077" /><Relationship Type="http://schemas.openxmlformats.org/officeDocument/2006/relationships/slide" Target="/ppt/slides/slide4.xml" Id="R3dbe1fdf48b94bdc" /><Relationship Type="http://schemas.openxmlformats.org/officeDocument/2006/relationships/slide" Target="/ppt/slides/slide5.xml" Id="R2b736d512fe245b3" /><Relationship Type="http://schemas.openxmlformats.org/officeDocument/2006/relationships/slide" Target="/ppt/slides/slide6.xml" Id="R629cd5dea3d449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2471e6a1d64a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844f839634a84" /><Relationship Type="http://schemas.openxmlformats.org/officeDocument/2006/relationships/theme" Target="/ppt/slideMasters/theme/theme1.xml" Id="R60b69875c5b041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d844f839634a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52520104f48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b9c4ad48141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dd9bece1f40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1e7355b9a44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a7ded1d2744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acf4ab23c48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K4 VIKAN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K4 VIKAN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K4 VIKAN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K4 VIKAN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K4 VIKAN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K4 VIKAN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RAMONA STUB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MARGRETHE REFSNES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KVALVIK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TROMMAKLAKKEN AS  –  23,3 %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K4 VIKAN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Vikan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otto.stub@kl.no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914 914 213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K4 VIKAN AS</a:t>
            </a:r>
          </a:p>
        </p:txBody>
      </p:sp>
    </p:spTree>
  </p:cSld>
  <p:clrMapOvr>
    <a:masterClrMapping xmlns:a="http://schemas.openxmlformats.org/drawingml/2006/main"/>
  </p:clrMapOvr>
</p:sld>
</file>