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84a7830a9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0d446926c42f2"/>
  </p:sldMasterIdLst>
  <p:sldIdLst>
    <p:sldId xmlns:r="http://schemas.openxmlformats.org/officeDocument/2006/relationships" id="256" r:id="R46527067b70d4d4f"/>
    <p:sldId xmlns:r="http://schemas.openxmlformats.org/officeDocument/2006/relationships" id="257" r:id="Rd3ff1d1d1bf44db7"/>
    <p:sldId xmlns:r="http://schemas.openxmlformats.org/officeDocument/2006/relationships" id="258" r:id="R47a2923c8ba6481d"/>
    <p:sldId xmlns:r="http://schemas.openxmlformats.org/officeDocument/2006/relationships" id="259" r:id="Racb40ce2d4a841c6"/>
    <p:sldId xmlns:r="http://schemas.openxmlformats.org/officeDocument/2006/relationships" id="260" r:id="R32cb7a598d2e4663"/>
    <p:sldId xmlns:r="http://schemas.openxmlformats.org/officeDocument/2006/relationships" id="261" r:id="Rbc772f4b48224a40"/>
    <p:sldId xmlns:r="http://schemas.openxmlformats.org/officeDocument/2006/relationships" id="262" r:id="R357a8546dbed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0d446926c42f2" /><Relationship Type="http://schemas.openxmlformats.org/officeDocument/2006/relationships/slide" Target="/ppt/slides/slide1.xml" Id="R46527067b70d4d4f" /><Relationship Type="http://schemas.openxmlformats.org/officeDocument/2006/relationships/slide" Target="/ppt/slides/slide2.xml" Id="Rd3ff1d1d1bf44db7" /><Relationship Type="http://schemas.openxmlformats.org/officeDocument/2006/relationships/slide" Target="/ppt/slides/slide3.xml" Id="R47a2923c8ba6481d" /><Relationship Type="http://schemas.openxmlformats.org/officeDocument/2006/relationships/slide" Target="/ppt/slides/slide4.xml" Id="Racb40ce2d4a841c6" /><Relationship Type="http://schemas.openxmlformats.org/officeDocument/2006/relationships/slide" Target="/ppt/slides/slide5.xml" Id="R32cb7a598d2e4663" /><Relationship Type="http://schemas.openxmlformats.org/officeDocument/2006/relationships/slide" Target="/ppt/slides/slide6.xml" Id="Rbc772f4b48224a40" /><Relationship Type="http://schemas.openxmlformats.org/officeDocument/2006/relationships/slide" Target="/ppt/slides/slide7.xml" Id="R357a8546dbed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591560df9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2dbf104934f27" /><Relationship Type="http://schemas.openxmlformats.org/officeDocument/2006/relationships/theme" Target="/ppt/slideMasters/theme/theme1.xml" Id="R984ddb7453c5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2dbf10493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8a4c9222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412cfd15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3a2bd09c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aa378bde6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eb8b24ba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326b3c3cc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821fc3ee8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THREE GEMS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THREE GEMS HOLDING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356 620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Braathen &amp; Partners AS, 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