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f44ebc4f8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e06e6b896493a"/>
  </p:sldMasterIdLst>
  <p:sldIdLst>
    <p:sldId xmlns:r="http://schemas.openxmlformats.org/officeDocument/2006/relationships" id="256" r:id="R212b591c358e45c0"/>
    <p:sldId xmlns:r="http://schemas.openxmlformats.org/officeDocument/2006/relationships" id="257" r:id="R02e658632a9d4b30"/>
    <p:sldId xmlns:r="http://schemas.openxmlformats.org/officeDocument/2006/relationships" id="258" r:id="Raa989fc8236f4d36"/>
    <p:sldId xmlns:r="http://schemas.openxmlformats.org/officeDocument/2006/relationships" id="259" r:id="R888bd56b0d8844b4"/>
    <p:sldId xmlns:r="http://schemas.openxmlformats.org/officeDocument/2006/relationships" id="260" r:id="R4a3f9f54c6eb4591"/>
    <p:sldId xmlns:r="http://schemas.openxmlformats.org/officeDocument/2006/relationships" id="261" r:id="Raad4dd744f3b4138"/>
    <p:sldId xmlns:r="http://schemas.openxmlformats.org/officeDocument/2006/relationships" id="262" r:id="R3c8a7d1bd697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e06e6b896493a" /><Relationship Type="http://schemas.openxmlformats.org/officeDocument/2006/relationships/slide" Target="/ppt/slides/slide1.xml" Id="R212b591c358e45c0" /><Relationship Type="http://schemas.openxmlformats.org/officeDocument/2006/relationships/slide" Target="/ppt/slides/slide2.xml" Id="R02e658632a9d4b30" /><Relationship Type="http://schemas.openxmlformats.org/officeDocument/2006/relationships/slide" Target="/ppt/slides/slide3.xml" Id="Raa989fc8236f4d36" /><Relationship Type="http://schemas.openxmlformats.org/officeDocument/2006/relationships/slide" Target="/ppt/slides/slide4.xml" Id="R888bd56b0d8844b4" /><Relationship Type="http://schemas.openxmlformats.org/officeDocument/2006/relationships/slide" Target="/ppt/slides/slide5.xml" Id="R4a3f9f54c6eb4591" /><Relationship Type="http://schemas.openxmlformats.org/officeDocument/2006/relationships/slide" Target="/ppt/slides/slide6.xml" Id="Raad4dd744f3b4138" /><Relationship Type="http://schemas.openxmlformats.org/officeDocument/2006/relationships/slide" Target="/ppt/slides/slide7.xml" Id="R3c8a7d1bd697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565a7234b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e15f945b9440a" /><Relationship Type="http://schemas.openxmlformats.org/officeDocument/2006/relationships/theme" Target="/ppt/slideMasters/theme/theme1.xml" Id="R7a057759c249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fe15f945b9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a18147be74d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e7f04457941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e76198ef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33797a6cf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c41f5561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ff191a8343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de9bf9a00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WICAN REGNSKAP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REGNSKAP SERVICE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1 622 999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3 152 055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7 600 022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WICAN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Beddingvei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35 56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www.wican.no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WICAN REGNSKAP SERVICE AS</a:t>
            </a:r>
          </a:p>
        </p:txBody>
      </p:sp>
    </p:spTree>
  </p:cSld>
  <p:clrMapOvr>
    <a:masterClrMapping xmlns:a="http://schemas.openxmlformats.org/drawingml/2006/main"/>
  </p:clrMapOvr>
</p:sld>
</file>