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b67078c6954e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9c8169376c4c5b"/>
  </p:sldMasterIdLst>
  <p:sldIdLst>
    <p:sldId xmlns:r="http://schemas.openxmlformats.org/officeDocument/2006/relationships" id="256" r:id="R0c3f12b906f543e4"/>
    <p:sldId xmlns:r="http://schemas.openxmlformats.org/officeDocument/2006/relationships" id="257" r:id="R7663fa8c37074387"/>
    <p:sldId xmlns:r="http://schemas.openxmlformats.org/officeDocument/2006/relationships" id="258" r:id="Rc56bef43e2d24a52"/>
    <p:sldId xmlns:r="http://schemas.openxmlformats.org/officeDocument/2006/relationships" id="259" r:id="R2db00745b1504271"/>
    <p:sldId xmlns:r="http://schemas.openxmlformats.org/officeDocument/2006/relationships" id="260" r:id="Ree8b314406d94c18"/>
    <p:sldId xmlns:r="http://schemas.openxmlformats.org/officeDocument/2006/relationships" id="261" r:id="R1ccc6e1a71784870"/>
    <p:sldId xmlns:r="http://schemas.openxmlformats.org/officeDocument/2006/relationships" id="262" r:id="Rafce63fe04d946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9c8169376c4c5b" /><Relationship Type="http://schemas.openxmlformats.org/officeDocument/2006/relationships/slide" Target="/ppt/slides/slide1.xml" Id="R0c3f12b906f543e4" /><Relationship Type="http://schemas.openxmlformats.org/officeDocument/2006/relationships/slide" Target="/ppt/slides/slide2.xml" Id="R7663fa8c37074387" /><Relationship Type="http://schemas.openxmlformats.org/officeDocument/2006/relationships/slide" Target="/ppt/slides/slide3.xml" Id="Rc56bef43e2d24a52" /><Relationship Type="http://schemas.openxmlformats.org/officeDocument/2006/relationships/slide" Target="/ppt/slides/slide4.xml" Id="R2db00745b1504271" /><Relationship Type="http://schemas.openxmlformats.org/officeDocument/2006/relationships/slide" Target="/ppt/slides/slide5.xml" Id="Ree8b314406d94c18" /><Relationship Type="http://schemas.openxmlformats.org/officeDocument/2006/relationships/slide" Target="/ppt/slides/slide6.xml" Id="R1ccc6e1a71784870" /><Relationship Type="http://schemas.openxmlformats.org/officeDocument/2006/relationships/slide" Target="/ppt/slides/slide7.xml" Id="Rafce63fe04d946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ae7c06d15f4b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ae92b575343fb" /><Relationship Type="http://schemas.openxmlformats.org/officeDocument/2006/relationships/theme" Target="/ppt/slideMasters/theme/theme1.xml" Id="R25a547f88e0445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1ae92b575343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22d8d496a4e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872c3328d43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3b06bd67448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820f8217349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1e97c244949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a1c6a500842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6c48d323f4d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C&amp;M FORSKALING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C&amp;M FORSKALING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C&amp;M FORSKALING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C&amp;M FORSKALING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C&amp;M FORSKALING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C&amp;M FORSKALING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17 221 525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498 215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305 455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256 272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4 278 462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C&amp;M FORSKALING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CHRISTER MICHAEL AASE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MICHAEL AASE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C&amp;M FORSKALING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Sivblomstien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914 916 887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C&amp;M FORSKALING AS</a:t>
            </a:r>
          </a:p>
        </p:txBody>
      </p:sp>
    </p:spTree>
  </p:cSld>
  <p:clrMapOvr>
    <a:masterClrMapping xmlns:a="http://schemas.openxmlformats.org/drawingml/2006/main"/>
  </p:clrMapOvr>
</p:sld>
</file>