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9bdd3c9eb34f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9fd1f1807047ac"/>
  </p:sldMasterIdLst>
  <p:sldIdLst>
    <p:sldId xmlns:r="http://schemas.openxmlformats.org/officeDocument/2006/relationships" id="256" r:id="R6af8304e3a7348e0"/>
    <p:sldId xmlns:r="http://schemas.openxmlformats.org/officeDocument/2006/relationships" id="257" r:id="Rd24aa51f2a484331"/>
    <p:sldId xmlns:r="http://schemas.openxmlformats.org/officeDocument/2006/relationships" id="258" r:id="R2f601f8ce9b44c3a"/>
    <p:sldId xmlns:r="http://schemas.openxmlformats.org/officeDocument/2006/relationships" id="259" r:id="R3d1c77c43dde41c8"/>
    <p:sldId xmlns:r="http://schemas.openxmlformats.org/officeDocument/2006/relationships" id="260" r:id="R95e392ec27184251"/>
    <p:sldId xmlns:r="http://schemas.openxmlformats.org/officeDocument/2006/relationships" id="261" r:id="R60ef16cf848f4887"/>
    <p:sldId xmlns:r="http://schemas.openxmlformats.org/officeDocument/2006/relationships" id="262" r:id="R720d57ccf66d4e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9fd1f1807047ac" /><Relationship Type="http://schemas.openxmlformats.org/officeDocument/2006/relationships/slide" Target="/ppt/slides/slide1.xml" Id="R6af8304e3a7348e0" /><Relationship Type="http://schemas.openxmlformats.org/officeDocument/2006/relationships/slide" Target="/ppt/slides/slide2.xml" Id="Rd24aa51f2a484331" /><Relationship Type="http://schemas.openxmlformats.org/officeDocument/2006/relationships/slide" Target="/ppt/slides/slide3.xml" Id="R2f601f8ce9b44c3a" /><Relationship Type="http://schemas.openxmlformats.org/officeDocument/2006/relationships/slide" Target="/ppt/slides/slide4.xml" Id="R3d1c77c43dde41c8" /><Relationship Type="http://schemas.openxmlformats.org/officeDocument/2006/relationships/slide" Target="/ppt/slides/slide5.xml" Id="R95e392ec27184251" /><Relationship Type="http://schemas.openxmlformats.org/officeDocument/2006/relationships/slide" Target="/ppt/slides/slide6.xml" Id="R60ef16cf848f4887" /><Relationship Type="http://schemas.openxmlformats.org/officeDocument/2006/relationships/slide" Target="/ppt/slides/slide7.xml" Id="R720d57ccf66d4e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52373c3614e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ab79fae8b4bc5" /><Relationship Type="http://schemas.openxmlformats.org/officeDocument/2006/relationships/theme" Target="/ppt/slideMasters/theme/theme1.xml" Id="R6abdd44b207d46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cab79fae8b4b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5edfddfb948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5385895064a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d09a0110544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e947bd62f4c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367c57d8846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ef2441abb4a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35bd2741944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JO-VA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JO-VA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JO-VA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JO-VA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JO-VA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JO-VA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18 403 897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18 412 647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JO-VA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JO-VA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Kvernevikveien 223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914 919 096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JO-VA AS</a:t>
            </a:r>
          </a:p>
        </p:txBody>
      </p:sp>
    </p:spTree>
  </p:cSld>
  <p:clrMapOvr>
    <a:masterClrMapping xmlns:a="http://schemas.openxmlformats.org/drawingml/2006/main"/>
  </p:clrMapOvr>
</p:sld>
</file>