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734330a3b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c386700f440c8"/>
  </p:sldMasterIdLst>
  <p:sldIdLst>
    <p:sldId xmlns:r="http://schemas.openxmlformats.org/officeDocument/2006/relationships" id="256" r:id="R56dd6219288b4a02"/>
    <p:sldId xmlns:r="http://schemas.openxmlformats.org/officeDocument/2006/relationships" id="257" r:id="R5e06cfa81cdb4df9"/>
    <p:sldId xmlns:r="http://schemas.openxmlformats.org/officeDocument/2006/relationships" id="258" r:id="R0fbe4c41599444ed"/>
    <p:sldId xmlns:r="http://schemas.openxmlformats.org/officeDocument/2006/relationships" id="259" r:id="Rc6a606e63fda4531"/>
    <p:sldId xmlns:r="http://schemas.openxmlformats.org/officeDocument/2006/relationships" id="260" r:id="R5f4596ec50704b8e"/>
    <p:sldId xmlns:r="http://schemas.openxmlformats.org/officeDocument/2006/relationships" id="261" r:id="R0ca00ca1b37a4ccc"/>
    <p:sldId xmlns:r="http://schemas.openxmlformats.org/officeDocument/2006/relationships" id="262" r:id="R4c66b02cd7e0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c386700f440c8" /><Relationship Type="http://schemas.openxmlformats.org/officeDocument/2006/relationships/slide" Target="/ppt/slides/slide1.xml" Id="R56dd6219288b4a02" /><Relationship Type="http://schemas.openxmlformats.org/officeDocument/2006/relationships/slide" Target="/ppt/slides/slide2.xml" Id="R5e06cfa81cdb4df9" /><Relationship Type="http://schemas.openxmlformats.org/officeDocument/2006/relationships/slide" Target="/ppt/slides/slide3.xml" Id="R0fbe4c41599444ed" /><Relationship Type="http://schemas.openxmlformats.org/officeDocument/2006/relationships/slide" Target="/ppt/slides/slide4.xml" Id="Rc6a606e63fda4531" /><Relationship Type="http://schemas.openxmlformats.org/officeDocument/2006/relationships/slide" Target="/ppt/slides/slide5.xml" Id="R5f4596ec50704b8e" /><Relationship Type="http://schemas.openxmlformats.org/officeDocument/2006/relationships/slide" Target="/ppt/slides/slide6.xml" Id="R0ca00ca1b37a4ccc" /><Relationship Type="http://schemas.openxmlformats.org/officeDocument/2006/relationships/slide" Target="/ppt/slides/slide7.xml" Id="R4c66b02cd7e0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5c9e729e0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321ea99d4b70" /><Relationship Type="http://schemas.openxmlformats.org/officeDocument/2006/relationships/theme" Target="/ppt/slideMasters/theme/theme1.xml" Id="Re4babcc26d93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6321ea99d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3d1acda6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95e7e3cd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87ebc535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0085a4ce1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82790f83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de2d163d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03a5ffb0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ARNE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