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089884c2d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f6c0337374f16"/>
  </p:sldMasterIdLst>
  <p:sldIdLst>
    <p:sldId xmlns:r="http://schemas.openxmlformats.org/officeDocument/2006/relationships" id="256" r:id="Ra9bb6efb344a45b8"/>
    <p:sldId xmlns:r="http://schemas.openxmlformats.org/officeDocument/2006/relationships" id="257" r:id="Re24b336421d74484"/>
    <p:sldId xmlns:r="http://schemas.openxmlformats.org/officeDocument/2006/relationships" id="258" r:id="R5fce3e570f7c4fac"/>
    <p:sldId xmlns:r="http://schemas.openxmlformats.org/officeDocument/2006/relationships" id="259" r:id="Rdb2a7d29022d4ee4"/>
    <p:sldId xmlns:r="http://schemas.openxmlformats.org/officeDocument/2006/relationships" id="260" r:id="R85e56f8ca76e42fa"/>
    <p:sldId xmlns:r="http://schemas.openxmlformats.org/officeDocument/2006/relationships" id="261" r:id="Re0335b57046242d8"/>
    <p:sldId xmlns:r="http://schemas.openxmlformats.org/officeDocument/2006/relationships" id="262" r:id="R902a5e32f9b4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f6c0337374f16" /><Relationship Type="http://schemas.openxmlformats.org/officeDocument/2006/relationships/slide" Target="/ppt/slides/slide1.xml" Id="Ra9bb6efb344a45b8" /><Relationship Type="http://schemas.openxmlformats.org/officeDocument/2006/relationships/slide" Target="/ppt/slides/slide2.xml" Id="Re24b336421d74484" /><Relationship Type="http://schemas.openxmlformats.org/officeDocument/2006/relationships/slide" Target="/ppt/slides/slide3.xml" Id="R5fce3e570f7c4fac" /><Relationship Type="http://schemas.openxmlformats.org/officeDocument/2006/relationships/slide" Target="/ppt/slides/slide4.xml" Id="Rdb2a7d29022d4ee4" /><Relationship Type="http://schemas.openxmlformats.org/officeDocument/2006/relationships/slide" Target="/ppt/slides/slide5.xml" Id="R85e56f8ca76e42fa" /><Relationship Type="http://schemas.openxmlformats.org/officeDocument/2006/relationships/slide" Target="/ppt/slides/slide6.xml" Id="Re0335b57046242d8" /><Relationship Type="http://schemas.openxmlformats.org/officeDocument/2006/relationships/slide" Target="/ppt/slides/slide7.xml" Id="R902a5e32f9b4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03a0280e6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cc3831cc74ec4" /><Relationship Type="http://schemas.openxmlformats.org/officeDocument/2006/relationships/theme" Target="/ppt/slideMasters/theme/theme1.xml" Id="R494c30738750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cc3831cc7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c47e30ded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288bc13d1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b79dce68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7a8743868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0c0f9f7af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349fee98f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a1b753f5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