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d1a8f2d10d49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2c6956b12349f5"/>
  </p:sldMasterIdLst>
  <p:sldIdLst>
    <p:sldId xmlns:r="http://schemas.openxmlformats.org/officeDocument/2006/relationships" id="256" r:id="R7b907175564342a5"/>
    <p:sldId xmlns:r="http://schemas.openxmlformats.org/officeDocument/2006/relationships" id="257" r:id="R40ce85b412154ecd"/>
    <p:sldId xmlns:r="http://schemas.openxmlformats.org/officeDocument/2006/relationships" id="258" r:id="Rf415f7069d954b32"/>
    <p:sldId xmlns:r="http://schemas.openxmlformats.org/officeDocument/2006/relationships" id="259" r:id="R9cd550cfb1f34a00"/>
    <p:sldId xmlns:r="http://schemas.openxmlformats.org/officeDocument/2006/relationships" id="260" r:id="R44c728e588e74a2b"/>
    <p:sldId xmlns:r="http://schemas.openxmlformats.org/officeDocument/2006/relationships" id="261" r:id="R703898786e8344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2c6956b12349f5" /><Relationship Type="http://schemas.openxmlformats.org/officeDocument/2006/relationships/slide" Target="/ppt/slides/slide1.xml" Id="R7b907175564342a5" /><Relationship Type="http://schemas.openxmlformats.org/officeDocument/2006/relationships/slide" Target="/ppt/slides/slide2.xml" Id="R40ce85b412154ecd" /><Relationship Type="http://schemas.openxmlformats.org/officeDocument/2006/relationships/slide" Target="/ppt/slides/slide3.xml" Id="Rf415f7069d954b32" /><Relationship Type="http://schemas.openxmlformats.org/officeDocument/2006/relationships/slide" Target="/ppt/slides/slide4.xml" Id="R9cd550cfb1f34a00" /><Relationship Type="http://schemas.openxmlformats.org/officeDocument/2006/relationships/slide" Target="/ppt/slides/slide5.xml" Id="R44c728e588e74a2b" /><Relationship Type="http://schemas.openxmlformats.org/officeDocument/2006/relationships/slide" Target="/ppt/slides/slide6.xml" Id="R703898786e8344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6e2c47bd9a41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d55fc4274d48cf" /><Relationship Type="http://schemas.openxmlformats.org/officeDocument/2006/relationships/theme" Target="/ppt/slideMasters/theme/theme1.xml" Id="R4ccbb4e1a11a4a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d55fc4274d48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f5395742f942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e3ccacb34340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e975b1907b41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9d67777fb044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04a861be8240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31bc08ecdc4d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FASADESTILLAS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FASADESTILLAS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FASADESTILLAS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FASADESTILLAS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FASADESTILLAS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FASADESTILLAS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Titlestadvegen 213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5243 Fana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914 923 034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FASADESTILLAS AS</a:t>
            </a:r>
          </a:p>
        </p:txBody>
      </p:sp>
    </p:spTree>
  </p:cSld>
  <p:clrMapOvr>
    <a:masterClrMapping xmlns:a="http://schemas.openxmlformats.org/drawingml/2006/main"/>
  </p:clrMapOvr>
</p:sld>
</file>