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612ef1513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abc441a844b38"/>
  </p:sldMasterIdLst>
  <p:sldIdLst>
    <p:sldId xmlns:r="http://schemas.openxmlformats.org/officeDocument/2006/relationships" id="256" r:id="Red85e786454f4799"/>
    <p:sldId xmlns:r="http://schemas.openxmlformats.org/officeDocument/2006/relationships" id="257" r:id="Ra021b0ff3fd741f0"/>
    <p:sldId xmlns:r="http://schemas.openxmlformats.org/officeDocument/2006/relationships" id="258" r:id="Rb287e37888f14ece"/>
    <p:sldId xmlns:r="http://schemas.openxmlformats.org/officeDocument/2006/relationships" id="259" r:id="R4781ca9f85e541fa"/>
    <p:sldId xmlns:r="http://schemas.openxmlformats.org/officeDocument/2006/relationships" id="260" r:id="R7a9e8ba7689c42e7"/>
    <p:sldId xmlns:r="http://schemas.openxmlformats.org/officeDocument/2006/relationships" id="261" r:id="Rfe940101c2c1444d"/>
    <p:sldId xmlns:r="http://schemas.openxmlformats.org/officeDocument/2006/relationships" id="262" r:id="Rded5f2c5b3d8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abc441a844b38" /><Relationship Type="http://schemas.openxmlformats.org/officeDocument/2006/relationships/slide" Target="/ppt/slides/slide1.xml" Id="Red85e786454f4799" /><Relationship Type="http://schemas.openxmlformats.org/officeDocument/2006/relationships/slide" Target="/ppt/slides/slide2.xml" Id="Ra021b0ff3fd741f0" /><Relationship Type="http://schemas.openxmlformats.org/officeDocument/2006/relationships/slide" Target="/ppt/slides/slide3.xml" Id="Rb287e37888f14ece" /><Relationship Type="http://schemas.openxmlformats.org/officeDocument/2006/relationships/slide" Target="/ppt/slides/slide4.xml" Id="R4781ca9f85e541fa" /><Relationship Type="http://schemas.openxmlformats.org/officeDocument/2006/relationships/slide" Target="/ppt/slides/slide5.xml" Id="R7a9e8ba7689c42e7" /><Relationship Type="http://schemas.openxmlformats.org/officeDocument/2006/relationships/slide" Target="/ppt/slides/slide6.xml" Id="Rfe940101c2c1444d" /><Relationship Type="http://schemas.openxmlformats.org/officeDocument/2006/relationships/slide" Target="/ppt/slides/slide7.xml" Id="Rded5f2c5b3d8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de8d63ef0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f3ed7fe7459c" /><Relationship Type="http://schemas.openxmlformats.org/officeDocument/2006/relationships/theme" Target="/ppt/slideMasters/theme/theme1.xml" Id="R484959f4a3b4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7f3ed7fe7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8232f0c7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681479941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9795daa9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e574bcfb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9d38cdc9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cf8745ab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54d5c6bf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FASADESTILLAS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FASADESTILLAS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10 031 526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5 674 334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AL-MUSHARAF AHMED RIYAD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FANAFJELLET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914 923 034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