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5a5069dbd44b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a22eec5504261"/>
  </p:sldMasterIdLst>
  <p:sldIdLst>
    <p:sldId xmlns:r="http://schemas.openxmlformats.org/officeDocument/2006/relationships" id="256" r:id="Rd2e4dc57d44f4e0e"/>
    <p:sldId xmlns:r="http://schemas.openxmlformats.org/officeDocument/2006/relationships" id="257" r:id="R4b6fb73547d14b47"/>
    <p:sldId xmlns:r="http://schemas.openxmlformats.org/officeDocument/2006/relationships" id="258" r:id="Rc5aa05c6b358408b"/>
    <p:sldId xmlns:r="http://schemas.openxmlformats.org/officeDocument/2006/relationships" id="259" r:id="Rd7020dd475ed43c7"/>
    <p:sldId xmlns:r="http://schemas.openxmlformats.org/officeDocument/2006/relationships" id="260" r:id="Rad129ddddd6646db"/>
    <p:sldId xmlns:r="http://schemas.openxmlformats.org/officeDocument/2006/relationships" id="261" r:id="R75cd23d5011b416c"/>
    <p:sldId xmlns:r="http://schemas.openxmlformats.org/officeDocument/2006/relationships" id="262" r:id="R174ceab00ad648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a22eec5504261" /><Relationship Type="http://schemas.openxmlformats.org/officeDocument/2006/relationships/slide" Target="/ppt/slides/slide1.xml" Id="Rd2e4dc57d44f4e0e" /><Relationship Type="http://schemas.openxmlformats.org/officeDocument/2006/relationships/slide" Target="/ppt/slides/slide2.xml" Id="R4b6fb73547d14b47" /><Relationship Type="http://schemas.openxmlformats.org/officeDocument/2006/relationships/slide" Target="/ppt/slides/slide3.xml" Id="Rc5aa05c6b358408b" /><Relationship Type="http://schemas.openxmlformats.org/officeDocument/2006/relationships/slide" Target="/ppt/slides/slide4.xml" Id="Rd7020dd475ed43c7" /><Relationship Type="http://schemas.openxmlformats.org/officeDocument/2006/relationships/slide" Target="/ppt/slides/slide5.xml" Id="Rad129ddddd6646db" /><Relationship Type="http://schemas.openxmlformats.org/officeDocument/2006/relationships/slide" Target="/ppt/slides/slide6.xml" Id="R75cd23d5011b416c" /><Relationship Type="http://schemas.openxmlformats.org/officeDocument/2006/relationships/slide" Target="/ppt/slides/slide7.xml" Id="R174ceab00ad648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a4c97ded6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ce8aca5348a0" /><Relationship Type="http://schemas.openxmlformats.org/officeDocument/2006/relationships/theme" Target="/ppt/slideMasters/theme/theme1.xml" Id="R680d3d58b92f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2ce8aca5348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3a1a77df2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a3fb91ecf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38516d3c49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a493989be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b1cdfba93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8a39f90284c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02a28454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KMH HLD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KMH HLD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5 927 215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6 232 967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MYHRE HESTVEDT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Jenshaugveien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kristoffer@servicebedriftenmyhre.no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914 925 967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KMH HLD AS</a:t>
            </a:r>
          </a:p>
        </p:txBody>
      </p:sp>
    </p:spTree>
  </p:cSld>
  <p:clrMapOvr>
    <a:masterClrMapping xmlns:a="http://schemas.openxmlformats.org/drawingml/2006/main"/>
  </p:clrMapOvr>
</p:sld>
</file>