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a1fa22134f4e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d4af4a35d44b50"/>
  </p:sldMasterIdLst>
  <p:sldIdLst>
    <p:sldId xmlns:r="http://schemas.openxmlformats.org/officeDocument/2006/relationships" id="256" r:id="R223946fd678141a0"/>
    <p:sldId xmlns:r="http://schemas.openxmlformats.org/officeDocument/2006/relationships" id="257" r:id="R079975a4c29642df"/>
    <p:sldId xmlns:r="http://schemas.openxmlformats.org/officeDocument/2006/relationships" id="258" r:id="R76fc6854bded4125"/>
    <p:sldId xmlns:r="http://schemas.openxmlformats.org/officeDocument/2006/relationships" id="259" r:id="R6334f15cd3a94873"/>
    <p:sldId xmlns:r="http://schemas.openxmlformats.org/officeDocument/2006/relationships" id="260" r:id="Ra7efbe5c04984d9c"/>
    <p:sldId xmlns:r="http://schemas.openxmlformats.org/officeDocument/2006/relationships" id="261" r:id="R7fbdfb97c78a4e9d"/>
    <p:sldId xmlns:r="http://schemas.openxmlformats.org/officeDocument/2006/relationships" id="262" r:id="R4c8430fb995d41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d4af4a35d44b50" /><Relationship Type="http://schemas.openxmlformats.org/officeDocument/2006/relationships/slide" Target="/ppt/slides/slide1.xml" Id="R223946fd678141a0" /><Relationship Type="http://schemas.openxmlformats.org/officeDocument/2006/relationships/slide" Target="/ppt/slides/slide2.xml" Id="R079975a4c29642df" /><Relationship Type="http://schemas.openxmlformats.org/officeDocument/2006/relationships/slide" Target="/ppt/slides/slide3.xml" Id="R76fc6854bded4125" /><Relationship Type="http://schemas.openxmlformats.org/officeDocument/2006/relationships/slide" Target="/ppt/slides/slide4.xml" Id="R6334f15cd3a94873" /><Relationship Type="http://schemas.openxmlformats.org/officeDocument/2006/relationships/slide" Target="/ppt/slides/slide5.xml" Id="Ra7efbe5c04984d9c" /><Relationship Type="http://schemas.openxmlformats.org/officeDocument/2006/relationships/slide" Target="/ppt/slides/slide6.xml" Id="R7fbdfb97c78a4e9d" /><Relationship Type="http://schemas.openxmlformats.org/officeDocument/2006/relationships/slide" Target="/ppt/slides/slide7.xml" Id="R4c8430fb995d41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87e6eddaee4e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173ec01fc4e0c" /><Relationship Type="http://schemas.openxmlformats.org/officeDocument/2006/relationships/theme" Target="/ppt/slideMasters/theme/theme1.xml" Id="Rbb983f90ee474c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d173ec01fc4e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43d7c46174b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1da5b9af645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03e4f9f244c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48e56ad254d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ed87219cc49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122de60cb4d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4ae7904f441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DF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2 388 815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10 982 341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12 222 891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ALEXANDER 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Ollebakken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3215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914 948 053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